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 snapToObjects="1">
      <p:cViewPr varScale="1">
        <p:scale>
          <a:sx n="107" d="100"/>
          <a:sy n="107" d="100"/>
        </p:scale>
        <p:origin x="56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1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95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55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5938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13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85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11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56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6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4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1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6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6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3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3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5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0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136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14300" dist="38100" dir="2700000" algn="tl">
              <a:srgbClr val="000000">
                <a:alpha val="26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27000" dist="38100" dir="2700000" algn="tl">
              <a:srgbClr val="000000">
                <a:alpha val="33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ACD3AF8-B16E-4174-8C1A-41F683C4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F5EAD09-B81D-415F-8BCF-73C81AE0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728807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CFB79010-8ED4-49EF-AFD2-F4D8C80B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649B869-006E-42B5-9DDC-21049B130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43096BD-333F-48B6-8220-D1F9793E4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1A45BB9A-7E84-4B9B-923A-270A97F85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7D7C768-2F76-4DE2-A807-1B9FFF81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870B32E-EE42-470E-B543-CA55AEC8C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EF09120-11AA-4DB5-98A8-EC4923002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9CC463D-589C-461C-A234-0460EB06B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B6516153-269A-421E-A021-CB3F3C5E1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45E14300-6C4A-4F77-915F-F3B25B023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993E312A-E6A6-4B52-ADE6-618ADC89B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F0F3026-2480-472B-8C52-36812C81E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34E1C992-559D-4827-9F30-31A3CA7A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D9F2FB98-F443-498F-AAD9-694582568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5DBF6EC-ED50-43E4-8A8B-64CE86A88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D854F40-AC43-4F21-9C62-2CE35CFD2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2CCB560-494A-4F74-9DE4-068806A8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6F9A05F2-B5D2-4D8A-9A78-14E45C13F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6373189-19BB-4BEC-84A3-432253E05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71AB3122-947A-44DB-B190-A2601C6C9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74B4109D-3AFC-4D44-87B1-0CDED3E63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44AAD39F-F7C9-4D00-95E0-0465B4E85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C1DCAB8D-6EF6-4A84-8D0C-AA9226DEC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C407F97F-83CF-4703-B9E0-6335530E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0D8D2363-5D84-4CFF-89AA-3C93C859D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0435A35C-AC99-4E12-8CB0-9C640DAA9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F20392CF-2256-4527-836B-2E6F88596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C52C3AD3-122C-4010-9C55-B0247F8C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EFCB53ED-09C0-4AD7-9BBC-366833D5F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6F309F52-BFCF-47D9-8089-BC049540D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5F9AE85F-C7AA-4761-B468-2E100829B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2C81C778-91E5-4AE9-AACB-8566E7A28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6C56E0B4-58A0-4B2B-BD56-54121BB8D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88A29CFE-13A6-4509-946F-5C074F856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00235A0A-018B-4499-AC16-AF83457BF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861DF9B7-50DC-4EBE-8B23-97FE92DBB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69673907-73D7-4729-A911-9BD078EC2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4DC844D3-8053-4EE7-A286-50157B6FD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D67575A0-A45A-4773-874C-16370E367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4327252B-B62B-4DE0-A924-B7F6E40A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778BC6A7-AC19-497B-A7C6-E447B2EBD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4E79A87B-BF1F-437A-9FED-BE93025E5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DFAAF3CC-B4E0-45C8-AC2D-EF0D6D823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A5A12C87-1E4A-4664-B2F4-A1C8B656F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B3AF8230-4630-4505-ADDB-16A9B6B37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33F93F6D-724D-42F3-AF1D-3081EAB5D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F5DD7A8F-FB67-4E79-80DB-0FAF3A098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7B140A84-E89E-4A80-9DF8-7BCA45F9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279E1D6A-EFE2-44C6-A5BF-DFADF0DC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C9FA2204-561F-4ABB-988C-03053820F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8BD7D04E-AC0A-424F-BC40-28842DAF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32B616A2-FE09-47DD-B58C-12EE58B7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08C5EAF5-6064-484E-BA05-80D09D84E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F11D90DF-D275-4725-884C-77E5E01D8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BE10567-6165-46A7-867D-4690A16B4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4002" cy="6858001"/>
            <a:chOff x="0" y="-1"/>
            <a:chExt cx="12192003" cy="6858001"/>
          </a:xfrm>
        </p:grpSpPr>
        <p:sp useBgFill="1">
          <p:nvSpPr>
            <p:cNvPr id="67" name="Rectangle 66">
              <a:extLst>
                <a:ext uri="{FF2B5EF4-FFF2-40B4-BE49-F238E27FC236}">
                  <a16:creationId xmlns:a16="http://schemas.microsoft.com/office/drawing/2014/main" id="{0F4DB1F4-429C-4C85-85D7-C4D81996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2">
              <a:extLst>
                <a:ext uri="{FF2B5EF4-FFF2-40B4-BE49-F238E27FC236}">
                  <a16:creationId xmlns:a16="http://schemas.microsoft.com/office/drawing/2014/main" id="{159C0DA6-71D9-4C96-A774-7FADF5E0A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0" name="Round Diagonal Corner Rectangle 7">
            <a:extLst>
              <a:ext uri="{FF2B5EF4-FFF2-40B4-BE49-F238E27FC236}">
                <a16:creationId xmlns:a16="http://schemas.microsoft.com/office/drawing/2014/main" id="{4B24F6DB-F114-44A7-BB56-D401884E4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36749" y="2235200"/>
            <a:ext cx="5270501" cy="2396067"/>
          </a:xfrm>
          <a:prstGeom prst="round2DiagRect">
            <a:avLst>
              <a:gd name="adj1" fmla="val 9246"/>
              <a:gd name="adj2" fmla="val 0"/>
            </a:avLst>
          </a:prstGeom>
          <a:solidFill>
            <a:srgbClr val="000000">
              <a:alpha val="80000"/>
            </a:srgbClr>
          </a:solidFill>
          <a:ln w="19050" cap="sq">
            <a:solidFill>
              <a:schemeClr val="tx2"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DB50ECD-225E-4F81-AF7B-706DD05F3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4422" y="2900097"/>
            <a:ext cx="8236545" cy="1211524"/>
            <a:chOff x="605895" y="2900097"/>
            <a:chExt cx="10982062" cy="1211524"/>
          </a:xfrm>
          <a:effectLst/>
        </p:grpSpPr>
        <p:sp>
          <p:nvSpPr>
            <p:cNvPr id="73" name="Freeform 32">
              <a:extLst>
                <a:ext uri="{FF2B5EF4-FFF2-40B4-BE49-F238E27FC236}">
                  <a16:creationId xmlns:a16="http://schemas.microsoft.com/office/drawing/2014/main" id="{CBC3B006-1357-4969-BC3D-CDD91E49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9653587" y="33797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33">
              <a:extLst>
                <a:ext uri="{FF2B5EF4-FFF2-40B4-BE49-F238E27FC236}">
                  <a16:creationId xmlns:a16="http://schemas.microsoft.com/office/drawing/2014/main" id="{0D6E4F1D-B331-41B5-90EF-2236C1EE1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0078244" y="33107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34">
              <a:extLst>
                <a:ext uri="{FF2B5EF4-FFF2-40B4-BE49-F238E27FC236}">
                  <a16:creationId xmlns:a16="http://schemas.microsoft.com/office/drawing/2014/main" id="{54A60014-21DF-44E5-9137-433571885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1146631" y="35742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37">
              <a:extLst>
                <a:ext uri="{FF2B5EF4-FFF2-40B4-BE49-F238E27FC236}">
                  <a16:creationId xmlns:a16="http://schemas.microsoft.com/office/drawing/2014/main" id="{40B768C0-B003-45F4-9A06-EA3509A90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0230644" y="30345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35">
              <a:extLst>
                <a:ext uri="{FF2B5EF4-FFF2-40B4-BE49-F238E27FC236}">
                  <a16:creationId xmlns:a16="http://schemas.microsoft.com/office/drawing/2014/main" id="{5E479182-2054-4AD9-823D-81CFAD7F2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34587" y="25627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36">
              <a:extLst>
                <a:ext uri="{FF2B5EF4-FFF2-40B4-BE49-F238E27FC236}">
                  <a16:creationId xmlns:a16="http://schemas.microsoft.com/office/drawing/2014/main" id="{A7D912CF-756A-41F1-8BF1-5BA7D1BD0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7375" y="32326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38">
              <a:extLst>
                <a:ext uri="{FF2B5EF4-FFF2-40B4-BE49-F238E27FC236}">
                  <a16:creationId xmlns:a16="http://schemas.microsoft.com/office/drawing/2014/main" id="{734B6F35-2160-44B1-AB00-F628C84B14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9044" y="30953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39">
              <a:extLst>
                <a:ext uri="{FF2B5EF4-FFF2-40B4-BE49-F238E27FC236}">
                  <a16:creationId xmlns:a16="http://schemas.microsoft.com/office/drawing/2014/main" id="{D8657E76-4F63-44FE-86C5-54CA174FC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53675" y="21531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40">
              <a:extLst>
                <a:ext uri="{FF2B5EF4-FFF2-40B4-BE49-F238E27FC236}">
                  <a16:creationId xmlns:a16="http://schemas.microsoft.com/office/drawing/2014/main" id="{482CEB8C-90E5-4152-8B52-A2881B98A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8850" y="33088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Rectangle 41">
              <a:extLst>
                <a:ext uri="{FF2B5EF4-FFF2-40B4-BE49-F238E27FC236}">
                  <a16:creationId xmlns:a16="http://schemas.microsoft.com/office/drawing/2014/main" id="{85010FC2-BC4C-4692-876D-7FE363BFC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21056" y="32842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32">
              <a:extLst>
                <a:ext uri="{FF2B5EF4-FFF2-40B4-BE49-F238E27FC236}">
                  <a16:creationId xmlns:a16="http://schemas.microsoft.com/office/drawing/2014/main" id="{714C1223-2B78-4715-9ACB-079A60D16D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2122751" y="35321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33">
              <a:extLst>
                <a:ext uri="{FF2B5EF4-FFF2-40B4-BE49-F238E27FC236}">
                  <a16:creationId xmlns:a16="http://schemas.microsoft.com/office/drawing/2014/main" id="{1D9109D3-C92A-410B-9B43-5F02B2D84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1958445" y="34631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34">
              <a:extLst>
                <a:ext uri="{FF2B5EF4-FFF2-40B4-BE49-F238E27FC236}">
                  <a16:creationId xmlns:a16="http://schemas.microsoft.com/office/drawing/2014/main" id="{EF5B327A-A1AE-42F3-815E-84F4AA2948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858308" y="37266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37">
              <a:extLst>
                <a:ext uri="{FF2B5EF4-FFF2-40B4-BE49-F238E27FC236}">
                  <a16:creationId xmlns:a16="http://schemas.microsoft.com/office/drawing/2014/main" id="{77738BDE-751F-4D4C-B4C4-C9DF3EA29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1658407" y="31869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35">
              <a:extLst>
                <a:ext uri="{FF2B5EF4-FFF2-40B4-BE49-F238E27FC236}">
                  <a16:creationId xmlns:a16="http://schemas.microsoft.com/office/drawing/2014/main" id="{9C8C4AD6-72BF-490C-963C-97C7FD7E7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860814" y="27151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36">
              <a:extLst>
                <a:ext uri="{FF2B5EF4-FFF2-40B4-BE49-F238E27FC236}">
                  <a16:creationId xmlns:a16="http://schemas.microsoft.com/office/drawing/2014/main" id="{94990E31-5AA8-4502-A963-CE1B539DA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289314" y="33850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8">
              <a:extLst>
                <a:ext uri="{FF2B5EF4-FFF2-40B4-BE49-F238E27FC236}">
                  <a16:creationId xmlns:a16="http://schemas.microsoft.com/office/drawing/2014/main" id="{9E703E9D-ED76-449C-A8C0-7A1E24B8B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605895" y="32477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39">
              <a:extLst>
                <a:ext uri="{FF2B5EF4-FFF2-40B4-BE49-F238E27FC236}">
                  <a16:creationId xmlns:a16="http://schemas.microsoft.com/office/drawing/2014/main" id="{C70A75E8-C815-4CCF-ABEE-83F19BFE0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532202" y="23055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40">
              <a:extLst>
                <a:ext uri="{FF2B5EF4-FFF2-40B4-BE49-F238E27FC236}">
                  <a16:creationId xmlns:a16="http://schemas.microsoft.com/office/drawing/2014/main" id="{E15638E1-6A92-4D31-A034-853A65A75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2154501" y="34612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Rectangle 41">
              <a:extLst>
                <a:ext uri="{FF2B5EF4-FFF2-40B4-BE49-F238E27FC236}">
                  <a16:creationId xmlns:a16="http://schemas.microsoft.com/office/drawing/2014/main" id="{EA3E8D58-D52B-4300-8A50-5696430D1A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2448983" y="34366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0" y="2328334"/>
            <a:ext cx="5143500" cy="13678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</a:rPr>
              <a:t>SimbaWifHat (SWH)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0" y="3602038"/>
            <a:ext cx="5143500" cy="95302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cap="all">
                <a:solidFill>
                  <a:schemeClr val="bg2"/>
                </a:solidFill>
              </a:rPr>
              <a:t>A New Dawn in Meme Token Economy on the Solana Blockchain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CA4BA62A-90C3-46AC-ABF1-DB389760F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4002" cy="6858001"/>
            <a:chOff x="0" y="-1"/>
            <a:chExt cx="12192003" cy="6858001"/>
          </a:xfrm>
        </p:grpSpPr>
        <p:sp useBgFill="1">
          <p:nvSpPr>
            <p:cNvPr id="73" name="Rectangle 72">
              <a:extLst>
                <a:ext uri="{FF2B5EF4-FFF2-40B4-BE49-F238E27FC236}">
                  <a16:creationId xmlns:a16="http://schemas.microsoft.com/office/drawing/2014/main" id="{8308F883-1FF9-4FB4-B09D-354C5819A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Picture 2">
              <a:extLst>
                <a:ext uri="{FF2B5EF4-FFF2-40B4-BE49-F238E27FC236}">
                  <a16:creationId xmlns:a16="http://schemas.microsoft.com/office/drawing/2014/main" id="{247AA389-59A7-40B9-9A8D-BD7594E8B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7522" y="618518"/>
            <a:ext cx="4538035" cy="1478570"/>
          </a:xfrm>
        </p:spPr>
        <p:txBody>
          <a:bodyPr>
            <a:normAutofit/>
          </a:bodyPr>
          <a:lstStyle/>
          <a:p>
            <a:r>
              <a:t>Conclusion</a:t>
            </a:r>
          </a:p>
        </p:txBody>
      </p:sp>
      <p:pic>
        <p:nvPicPr>
          <p:cNvPr id="5" name="Picture 4" descr="One in a crowd">
            <a:extLst>
              <a:ext uri="{FF2B5EF4-FFF2-40B4-BE49-F238E27FC236}">
                <a16:creationId xmlns:a16="http://schemas.microsoft.com/office/drawing/2014/main" id="{E58EC144-1550-8260-991D-339E140074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465" r="27514"/>
          <a:stretch/>
        </p:blipFill>
        <p:spPr>
          <a:xfrm>
            <a:off x="-4197" y="10"/>
            <a:ext cx="3476686" cy="6857990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799BB957-1ECA-4DD2-AF2D-84C4D94B6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728807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0116985-07B6-4432-A7C6-129152D1B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3FF5C267-0D36-47E2-AF2A-8ADDA0A0C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">
              <a:extLst>
                <a:ext uri="{FF2B5EF4-FFF2-40B4-BE49-F238E27FC236}">
                  <a16:creationId xmlns:a16="http://schemas.microsoft.com/office/drawing/2014/main" id="{AC0A8A87-09EE-4153-ACBA-34BCD738F1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28845CA-636E-4D43-982F-60A69EBC5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9">
              <a:extLst>
                <a:ext uri="{FF2B5EF4-FFF2-40B4-BE49-F238E27FC236}">
                  <a16:creationId xmlns:a16="http://schemas.microsoft.com/office/drawing/2014/main" id="{46E2981B-3779-4C07-B094-022D36D78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0">
              <a:extLst>
                <a:ext uri="{FF2B5EF4-FFF2-40B4-BE49-F238E27FC236}">
                  <a16:creationId xmlns:a16="http://schemas.microsoft.com/office/drawing/2014/main" id="{CF68AF7A-09BB-405A-97E2-54B636424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1">
              <a:extLst>
                <a:ext uri="{FF2B5EF4-FFF2-40B4-BE49-F238E27FC236}">
                  <a16:creationId xmlns:a16="http://schemas.microsoft.com/office/drawing/2014/main" id="{B0B046C9-B134-4B2D-A72D-EE8726713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2">
              <a:extLst>
                <a:ext uri="{FF2B5EF4-FFF2-40B4-BE49-F238E27FC236}">
                  <a16:creationId xmlns:a16="http://schemas.microsoft.com/office/drawing/2014/main" id="{7BDCF20A-0928-4450-A706-38EC67A436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3">
              <a:extLst>
                <a:ext uri="{FF2B5EF4-FFF2-40B4-BE49-F238E27FC236}">
                  <a16:creationId xmlns:a16="http://schemas.microsoft.com/office/drawing/2014/main" id="{0A9B8658-6A08-43AE-90A6-6DC58EE90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4">
              <a:extLst>
                <a:ext uri="{FF2B5EF4-FFF2-40B4-BE49-F238E27FC236}">
                  <a16:creationId xmlns:a16="http://schemas.microsoft.com/office/drawing/2014/main" id="{0E09D33C-4BEF-4E3D-9D05-7C3E204AE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5">
              <a:extLst>
                <a:ext uri="{FF2B5EF4-FFF2-40B4-BE49-F238E27FC236}">
                  <a16:creationId xmlns:a16="http://schemas.microsoft.com/office/drawing/2014/main" id="{BC144127-0703-4638-BA33-F27F2746E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6">
              <a:extLst>
                <a:ext uri="{FF2B5EF4-FFF2-40B4-BE49-F238E27FC236}">
                  <a16:creationId xmlns:a16="http://schemas.microsoft.com/office/drawing/2014/main" id="{34BA113B-51FC-4ACC-B554-442D601386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7">
              <a:extLst>
                <a:ext uri="{FF2B5EF4-FFF2-40B4-BE49-F238E27FC236}">
                  <a16:creationId xmlns:a16="http://schemas.microsoft.com/office/drawing/2014/main" id="{185614A2-022E-4370-8387-439F35108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8">
              <a:extLst>
                <a:ext uri="{FF2B5EF4-FFF2-40B4-BE49-F238E27FC236}">
                  <a16:creationId xmlns:a16="http://schemas.microsoft.com/office/drawing/2014/main" id="{655F15B6-A731-4942-9BF5-E84042263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9">
              <a:extLst>
                <a:ext uri="{FF2B5EF4-FFF2-40B4-BE49-F238E27FC236}">
                  <a16:creationId xmlns:a16="http://schemas.microsoft.com/office/drawing/2014/main" id="{2637AC00-EDD0-4AB2-BB46-92261D4CF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20">
              <a:extLst>
                <a:ext uri="{FF2B5EF4-FFF2-40B4-BE49-F238E27FC236}">
                  <a16:creationId xmlns:a16="http://schemas.microsoft.com/office/drawing/2014/main" id="{49CA14E2-2ACD-4C73-B26C-17681580F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21">
              <a:extLst>
                <a:ext uri="{FF2B5EF4-FFF2-40B4-BE49-F238E27FC236}">
                  <a16:creationId xmlns:a16="http://schemas.microsoft.com/office/drawing/2014/main" id="{7BE7C3D8-CC9A-43FB-938C-8125D25B1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22">
              <a:extLst>
                <a:ext uri="{FF2B5EF4-FFF2-40B4-BE49-F238E27FC236}">
                  <a16:creationId xmlns:a16="http://schemas.microsoft.com/office/drawing/2014/main" id="{41ECB971-ADF8-48CB-A78C-166DDF6D9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23">
              <a:extLst>
                <a:ext uri="{FF2B5EF4-FFF2-40B4-BE49-F238E27FC236}">
                  <a16:creationId xmlns:a16="http://schemas.microsoft.com/office/drawing/2014/main" id="{2B8D398E-DB17-415A-B93E-DA60EE00E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24">
              <a:extLst>
                <a:ext uri="{FF2B5EF4-FFF2-40B4-BE49-F238E27FC236}">
                  <a16:creationId xmlns:a16="http://schemas.microsoft.com/office/drawing/2014/main" id="{0A2B49D3-85EC-4DEA-BBB9-0CE7A2D16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25">
              <a:extLst>
                <a:ext uri="{FF2B5EF4-FFF2-40B4-BE49-F238E27FC236}">
                  <a16:creationId xmlns:a16="http://schemas.microsoft.com/office/drawing/2014/main" id="{E9F6B8E8-A133-4250-A247-BD827119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26">
              <a:extLst>
                <a:ext uri="{FF2B5EF4-FFF2-40B4-BE49-F238E27FC236}">
                  <a16:creationId xmlns:a16="http://schemas.microsoft.com/office/drawing/2014/main" id="{8C5D839A-A5A2-4B72-80E4-ADB4F2F47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27">
              <a:extLst>
                <a:ext uri="{FF2B5EF4-FFF2-40B4-BE49-F238E27FC236}">
                  <a16:creationId xmlns:a16="http://schemas.microsoft.com/office/drawing/2014/main" id="{1E66DD74-C5E3-4762-8F37-C7981591E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28">
              <a:extLst>
                <a:ext uri="{FF2B5EF4-FFF2-40B4-BE49-F238E27FC236}">
                  <a16:creationId xmlns:a16="http://schemas.microsoft.com/office/drawing/2014/main" id="{42CBFCFF-60D3-49AD-8F8D-634480B7A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29">
              <a:extLst>
                <a:ext uri="{FF2B5EF4-FFF2-40B4-BE49-F238E27FC236}">
                  <a16:creationId xmlns:a16="http://schemas.microsoft.com/office/drawing/2014/main" id="{04E9448D-8796-4687-B7F3-B669D8284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30">
              <a:extLst>
                <a:ext uri="{FF2B5EF4-FFF2-40B4-BE49-F238E27FC236}">
                  <a16:creationId xmlns:a16="http://schemas.microsoft.com/office/drawing/2014/main" id="{C6D7D4E7-1C3B-488A-891B-B278DE0A0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31">
              <a:extLst>
                <a:ext uri="{FF2B5EF4-FFF2-40B4-BE49-F238E27FC236}">
                  <a16:creationId xmlns:a16="http://schemas.microsoft.com/office/drawing/2014/main" id="{9A361889-2948-4D64-8FF8-69586FC72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32">
              <a:extLst>
                <a:ext uri="{FF2B5EF4-FFF2-40B4-BE49-F238E27FC236}">
                  <a16:creationId xmlns:a16="http://schemas.microsoft.com/office/drawing/2014/main" id="{502D653C-475F-42DD-B57D-A91633AA7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E41F9AF-C366-462E-BCA3-AB9B3BB21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34">
              <a:extLst>
                <a:ext uri="{FF2B5EF4-FFF2-40B4-BE49-F238E27FC236}">
                  <a16:creationId xmlns:a16="http://schemas.microsoft.com/office/drawing/2014/main" id="{DE7FA82A-E66F-46F3-BE37-61D6BA9ED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35">
              <a:extLst>
                <a:ext uri="{FF2B5EF4-FFF2-40B4-BE49-F238E27FC236}">
                  <a16:creationId xmlns:a16="http://schemas.microsoft.com/office/drawing/2014/main" id="{10646D37-C2A3-4F20-8F6E-2D2A54B7C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36">
              <a:extLst>
                <a:ext uri="{FF2B5EF4-FFF2-40B4-BE49-F238E27FC236}">
                  <a16:creationId xmlns:a16="http://schemas.microsoft.com/office/drawing/2014/main" id="{F0B484D8-05F9-4BB7-97D5-FF4ED4BE2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37">
              <a:extLst>
                <a:ext uri="{FF2B5EF4-FFF2-40B4-BE49-F238E27FC236}">
                  <a16:creationId xmlns:a16="http://schemas.microsoft.com/office/drawing/2014/main" id="{03F14E50-F3C1-4EFB-9251-BDEF30E05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38">
              <a:extLst>
                <a:ext uri="{FF2B5EF4-FFF2-40B4-BE49-F238E27FC236}">
                  <a16:creationId xmlns:a16="http://schemas.microsoft.com/office/drawing/2014/main" id="{B96CF9CA-5C40-428E-B9C1-CE897046B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39">
              <a:extLst>
                <a:ext uri="{FF2B5EF4-FFF2-40B4-BE49-F238E27FC236}">
                  <a16:creationId xmlns:a16="http://schemas.microsoft.com/office/drawing/2014/main" id="{9C38B4E1-B1E5-4C84-AA06-E00827331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40">
              <a:extLst>
                <a:ext uri="{FF2B5EF4-FFF2-40B4-BE49-F238E27FC236}">
                  <a16:creationId xmlns:a16="http://schemas.microsoft.com/office/drawing/2014/main" id="{05D173AA-5B2D-4244-8430-44CD01EDA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41">
              <a:extLst>
                <a:ext uri="{FF2B5EF4-FFF2-40B4-BE49-F238E27FC236}">
                  <a16:creationId xmlns:a16="http://schemas.microsoft.com/office/drawing/2014/main" id="{82D98822-894A-496C-B32F-06DB6014D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42">
              <a:extLst>
                <a:ext uri="{FF2B5EF4-FFF2-40B4-BE49-F238E27FC236}">
                  <a16:creationId xmlns:a16="http://schemas.microsoft.com/office/drawing/2014/main" id="{1B432746-B63F-4BF0-871B-B482FFADAC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43">
              <a:extLst>
                <a:ext uri="{FF2B5EF4-FFF2-40B4-BE49-F238E27FC236}">
                  <a16:creationId xmlns:a16="http://schemas.microsoft.com/office/drawing/2014/main" id="{AFD61CC4-F10D-4243-8F2C-EDBEDC63B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44">
              <a:extLst>
                <a:ext uri="{FF2B5EF4-FFF2-40B4-BE49-F238E27FC236}">
                  <a16:creationId xmlns:a16="http://schemas.microsoft.com/office/drawing/2014/main" id="{A9D33800-5C44-4D40-A048-3A7A5D1D5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B0FE60E-0643-4AB3-B009-8B857A9B2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46">
              <a:extLst>
                <a:ext uri="{FF2B5EF4-FFF2-40B4-BE49-F238E27FC236}">
                  <a16:creationId xmlns:a16="http://schemas.microsoft.com/office/drawing/2014/main" id="{D4F681A9-E543-490E-8CD3-E87A823B6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47">
              <a:extLst>
                <a:ext uri="{FF2B5EF4-FFF2-40B4-BE49-F238E27FC236}">
                  <a16:creationId xmlns:a16="http://schemas.microsoft.com/office/drawing/2014/main" id="{49283399-4EE4-4FD7-B3F0-F0CD376A6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48">
              <a:extLst>
                <a:ext uri="{FF2B5EF4-FFF2-40B4-BE49-F238E27FC236}">
                  <a16:creationId xmlns:a16="http://schemas.microsoft.com/office/drawing/2014/main" id="{338C3E08-CA77-4D8D-8271-7B0D5DA54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49">
              <a:extLst>
                <a:ext uri="{FF2B5EF4-FFF2-40B4-BE49-F238E27FC236}">
                  <a16:creationId xmlns:a16="http://schemas.microsoft.com/office/drawing/2014/main" id="{BCEE46AD-ABD8-42D2-A88E-6C9B009BB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50">
              <a:extLst>
                <a:ext uri="{FF2B5EF4-FFF2-40B4-BE49-F238E27FC236}">
                  <a16:creationId xmlns:a16="http://schemas.microsoft.com/office/drawing/2014/main" id="{76F66B20-4D5D-49D7-A33A-46749A156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51">
              <a:extLst>
                <a:ext uri="{FF2B5EF4-FFF2-40B4-BE49-F238E27FC236}">
                  <a16:creationId xmlns:a16="http://schemas.microsoft.com/office/drawing/2014/main" id="{3246E8BC-BF6E-4E1B-B6DE-7834CE5CA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52">
              <a:extLst>
                <a:ext uri="{FF2B5EF4-FFF2-40B4-BE49-F238E27FC236}">
                  <a16:creationId xmlns:a16="http://schemas.microsoft.com/office/drawing/2014/main" id="{D61636B0-9E03-4DDB-956A-57929A4DA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53">
              <a:extLst>
                <a:ext uri="{FF2B5EF4-FFF2-40B4-BE49-F238E27FC236}">
                  <a16:creationId xmlns:a16="http://schemas.microsoft.com/office/drawing/2014/main" id="{150D2B7B-FD5D-4108-8637-D69673762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54">
              <a:extLst>
                <a:ext uri="{FF2B5EF4-FFF2-40B4-BE49-F238E27FC236}">
                  <a16:creationId xmlns:a16="http://schemas.microsoft.com/office/drawing/2014/main" id="{0A56D9FF-4177-416F-A8A5-B8C8B33CE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55">
              <a:extLst>
                <a:ext uri="{FF2B5EF4-FFF2-40B4-BE49-F238E27FC236}">
                  <a16:creationId xmlns:a16="http://schemas.microsoft.com/office/drawing/2014/main" id="{E7FFBC9E-D28A-4C56-8489-77CBC051C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56">
              <a:extLst>
                <a:ext uri="{FF2B5EF4-FFF2-40B4-BE49-F238E27FC236}">
                  <a16:creationId xmlns:a16="http://schemas.microsoft.com/office/drawing/2014/main" id="{9D33B26A-F967-4863-AC3C-9972CD4D0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57">
              <a:extLst>
                <a:ext uri="{FF2B5EF4-FFF2-40B4-BE49-F238E27FC236}">
                  <a16:creationId xmlns:a16="http://schemas.microsoft.com/office/drawing/2014/main" id="{73ECA63D-D3C2-460B-A352-58A4B0718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58">
              <a:extLst>
                <a:ext uri="{FF2B5EF4-FFF2-40B4-BE49-F238E27FC236}">
                  <a16:creationId xmlns:a16="http://schemas.microsoft.com/office/drawing/2014/main" id="{E6108A80-2A55-473F-8197-E21F1A2A2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6718" y="2249487"/>
            <a:ext cx="4558840" cy="3541714"/>
          </a:xfrm>
        </p:spPr>
        <p:txBody>
          <a:bodyPr>
            <a:normAutofit/>
          </a:bodyPr>
          <a:lstStyle/>
          <a:p>
            <a:r>
              <a:t>SWH aims to revolutionize the meme token market by integrating utility and sustainability into its core, fostering a vibrant community.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FC9644-673A-459F-B3C5-9310A4E5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716" y="0"/>
            <a:ext cx="915604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261" y="1093787"/>
            <a:ext cx="2294977" cy="4697413"/>
          </a:xfrm>
        </p:spPr>
        <p:txBody>
          <a:bodyPr>
            <a:normAutofit/>
          </a:bodyPr>
          <a:lstStyle/>
          <a:p>
            <a:r>
              <a:rPr lang="en-US" sz="2500"/>
              <a:t>Contact Information</a:t>
            </a:r>
          </a:p>
        </p:txBody>
      </p:sp>
      <p:sp useBgFill="1">
        <p:nvSpPr>
          <p:cNvPr id="39" name="Round Diagonal Corner Rectangle 7">
            <a:extLst>
              <a:ext uri="{FF2B5EF4-FFF2-40B4-BE49-F238E27FC236}">
                <a16:creationId xmlns:a16="http://schemas.microsoft.com/office/drawing/2014/main" id="{7D1C411D-0818-4640-8657-2AF78250C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8813" y="0"/>
            <a:ext cx="5675187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1600" y="1093788"/>
            <a:ext cx="4373958" cy="4697413"/>
          </a:xfrm>
        </p:spPr>
        <p:txBody>
          <a:bodyPr>
            <a:normAutofit/>
          </a:bodyPr>
          <a:lstStyle/>
          <a:p>
            <a:r>
              <a:t>Visit our website or reach out directly to engage with the SWH community and learn more about our mission and upcoming initiatives.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A4BA62A-90C3-46AC-ABF1-DB389760F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4002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8308F883-1FF9-4FB4-B09D-354C5819A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247AA389-59A7-40B9-9A8D-BD7594E8B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7522" y="618518"/>
            <a:ext cx="4538035" cy="1478570"/>
          </a:xfrm>
        </p:spPr>
        <p:txBody>
          <a:bodyPr>
            <a:normAutofit/>
          </a:bodyPr>
          <a:lstStyle/>
          <a:p>
            <a:r>
              <a:t>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2134F1-7B5D-1267-9BEB-0762E14308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043" r="16935"/>
          <a:stretch/>
        </p:blipFill>
        <p:spPr>
          <a:xfrm>
            <a:off x="-4197" y="10"/>
            <a:ext cx="3476686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99BB957-1ECA-4DD2-AF2D-84C4D94B6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728807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116985-07B6-4432-A7C6-129152D1B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3FF5C267-0D36-47E2-AF2A-8ADDA0A0C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AC0A8A87-09EE-4153-ACBA-34BCD738F1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28845CA-636E-4D43-982F-60A69EBC5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46E2981B-3779-4C07-B094-022D36D78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CF68AF7A-09BB-405A-97E2-54B636424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B0B046C9-B134-4B2D-A72D-EE8726713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7BDCF20A-0928-4450-A706-38EC67A436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0A9B8658-6A08-43AE-90A6-6DC58EE90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0E09D33C-4BEF-4E3D-9D05-7C3E204AE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BC144127-0703-4638-BA33-F27F2746E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34BA113B-51FC-4ACC-B554-442D601386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185614A2-022E-4370-8387-439F35108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655F15B6-A731-4942-9BF5-E84042263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2637AC00-EDD0-4AB2-BB46-92261D4CF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49CA14E2-2ACD-4C73-B26C-17681580F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7BE7C3D8-CC9A-43FB-938C-8125D25B1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41ECB971-ADF8-48CB-A78C-166DDF6D9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2B8D398E-DB17-415A-B93E-DA60EE00E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0A2B49D3-85EC-4DEA-BBB9-0CE7A2D16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E9F6B8E8-A133-4250-A247-BD827119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8C5D839A-A5A2-4B72-80E4-ADB4F2F47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1E66DD74-C5E3-4762-8F37-C7981591E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42CBFCFF-60D3-49AD-8F8D-634480B7A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04E9448D-8796-4687-B7F3-B669D8284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C6D7D4E7-1C3B-488A-891B-B278DE0A0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9A361889-2948-4D64-8FF8-69586FC72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502D653C-475F-42DD-B57D-A91633AA7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E41F9AF-C366-462E-BCA3-AB9B3BB21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DE7FA82A-E66F-46F3-BE37-61D6BA9ED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10646D37-C2A3-4F20-8F6E-2D2A54B7C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F0B484D8-05F9-4BB7-97D5-FF4ED4BE2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03F14E50-F3C1-4EFB-9251-BDEF30E05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B96CF9CA-5C40-428E-B9C1-CE897046B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9C38B4E1-B1E5-4C84-AA06-E00827331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05D173AA-5B2D-4244-8430-44CD01EDA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82D98822-894A-496C-B32F-06DB6014D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1B432746-B63F-4BF0-871B-B482FFADAC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AFD61CC4-F10D-4243-8F2C-EDBEDC63B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A9D33800-5C44-4D40-A048-3A7A5D1D5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B0FE60E-0643-4AB3-B009-8B857A9B2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D4F681A9-E543-490E-8CD3-E87A823B6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49283399-4EE4-4FD7-B3F0-F0CD376A6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338C3E08-CA77-4D8D-8271-7B0D5DA54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BCEE46AD-ABD8-42D2-A88E-6C9B009BB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76F66B20-4D5D-49D7-A33A-46749A156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3246E8BC-BF6E-4E1B-B6DE-7834CE5CA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D61636B0-9E03-4DDB-956A-57929A4DA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150D2B7B-FD5D-4108-8637-D69673762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0A56D9FF-4177-416F-A8A5-B8C8B33CE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E7FFBC9E-D28A-4C56-8489-77CBC051C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9D33B26A-F967-4863-AC3C-9972CD4D0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73ECA63D-D3C2-460B-A352-58A4B0718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E6108A80-2A55-473F-8197-E21F1A2A2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6718" y="2249487"/>
            <a:ext cx="4558840" cy="354171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/>
              <a:t>Abstract</a:t>
            </a:r>
          </a:p>
          <a:p>
            <a:pPr>
              <a:lnSpc>
                <a:spcPct val="110000"/>
              </a:lnSpc>
            </a:pPr>
            <a:r>
              <a:rPr lang="en-US" sz="1500"/>
              <a:t>Introduction</a:t>
            </a:r>
          </a:p>
          <a:p>
            <a:pPr>
              <a:lnSpc>
                <a:spcPct val="110000"/>
              </a:lnSpc>
            </a:pPr>
            <a:r>
              <a:rPr lang="en-US" sz="1500"/>
              <a:t>Market Analysis</a:t>
            </a:r>
          </a:p>
          <a:p>
            <a:pPr>
              <a:lnSpc>
                <a:spcPct val="110000"/>
              </a:lnSpc>
            </a:pPr>
            <a:r>
              <a:rPr lang="en-US" sz="1500"/>
              <a:t>Technical Specifications</a:t>
            </a:r>
          </a:p>
          <a:p>
            <a:pPr>
              <a:lnSpc>
                <a:spcPct val="110000"/>
              </a:lnSpc>
            </a:pPr>
            <a:r>
              <a:rPr lang="en-US" sz="1500"/>
              <a:t>Tokenomics</a:t>
            </a:r>
          </a:p>
          <a:p>
            <a:pPr>
              <a:lnSpc>
                <a:spcPct val="110000"/>
              </a:lnSpc>
            </a:pPr>
            <a:r>
              <a:rPr lang="en-US" sz="1500"/>
              <a:t>Roadmap</a:t>
            </a:r>
          </a:p>
          <a:p>
            <a:pPr>
              <a:lnSpc>
                <a:spcPct val="110000"/>
              </a:lnSpc>
            </a:pPr>
            <a:r>
              <a:rPr lang="en-US" sz="1500"/>
              <a:t>Legal and Regulatory Considerations</a:t>
            </a:r>
          </a:p>
          <a:p>
            <a:pPr>
              <a:lnSpc>
                <a:spcPct val="110000"/>
              </a:lnSpc>
            </a:pPr>
            <a:r>
              <a:rPr lang="en-US" sz="1500"/>
              <a:t>Conclusion</a:t>
            </a:r>
          </a:p>
          <a:p>
            <a:pPr>
              <a:lnSpc>
                <a:spcPct val="110000"/>
              </a:lnSpc>
            </a:pPr>
            <a:r>
              <a:rPr lang="en-US" sz="1500"/>
              <a:t>Contact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CA4BA62A-90C3-46AC-ABF1-DB389760F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4002" cy="6858001"/>
            <a:chOff x="0" y="-1"/>
            <a:chExt cx="12192003" cy="6858001"/>
          </a:xfrm>
        </p:grpSpPr>
        <p:sp useBgFill="1">
          <p:nvSpPr>
            <p:cNvPr id="73" name="Rectangle 72">
              <a:extLst>
                <a:ext uri="{FF2B5EF4-FFF2-40B4-BE49-F238E27FC236}">
                  <a16:creationId xmlns:a16="http://schemas.microsoft.com/office/drawing/2014/main" id="{8308F883-1FF9-4FB4-B09D-354C5819A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Picture 2">
              <a:extLst>
                <a:ext uri="{FF2B5EF4-FFF2-40B4-BE49-F238E27FC236}">
                  <a16:creationId xmlns:a16="http://schemas.microsoft.com/office/drawing/2014/main" id="{247AA389-59A7-40B9-9A8D-BD7594E8B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7522" y="618518"/>
            <a:ext cx="4538035" cy="1478570"/>
          </a:xfrm>
        </p:spPr>
        <p:txBody>
          <a:bodyPr>
            <a:normAutofit/>
          </a:bodyPr>
          <a:lstStyle/>
          <a:p>
            <a:r>
              <a:t>Abstract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AB5DB0-5DCA-D484-71E0-170718D12F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61" r="52623"/>
          <a:stretch/>
        </p:blipFill>
        <p:spPr>
          <a:xfrm>
            <a:off x="-4197" y="10"/>
            <a:ext cx="3476686" cy="6857990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799BB957-1ECA-4DD2-AF2D-84C4D94B6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728807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0116985-07B6-4432-A7C6-129152D1B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3FF5C267-0D36-47E2-AF2A-8ADDA0A0C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">
              <a:extLst>
                <a:ext uri="{FF2B5EF4-FFF2-40B4-BE49-F238E27FC236}">
                  <a16:creationId xmlns:a16="http://schemas.microsoft.com/office/drawing/2014/main" id="{AC0A8A87-09EE-4153-ACBA-34BCD738F1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28845CA-636E-4D43-982F-60A69EBC5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9">
              <a:extLst>
                <a:ext uri="{FF2B5EF4-FFF2-40B4-BE49-F238E27FC236}">
                  <a16:creationId xmlns:a16="http://schemas.microsoft.com/office/drawing/2014/main" id="{46E2981B-3779-4C07-B094-022D36D78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0">
              <a:extLst>
                <a:ext uri="{FF2B5EF4-FFF2-40B4-BE49-F238E27FC236}">
                  <a16:creationId xmlns:a16="http://schemas.microsoft.com/office/drawing/2014/main" id="{CF68AF7A-09BB-405A-97E2-54B636424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1">
              <a:extLst>
                <a:ext uri="{FF2B5EF4-FFF2-40B4-BE49-F238E27FC236}">
                  <a16:creationId xmlns:a16="http://schemas.microsoft.com/office/drawing/2014/main" id="{B0B046C9-B134-4B2D-A72D-EE8726713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2">
              <a:extLst>
                <a:ext uri="{FF2B5EF4-FFF2-40B4-BE49-F238E27FC236}">
                  <a16:creationId xmlns:a16="http://schemas.microsoft.com/office/drawing/2014/main" id="{7BDCF20A-0928-4450-A706-38EC67A436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3">
              <a:extLst>
                <a:ext uri="{FF2B5EF4-FFF2-40B4-BE49-F238E27FC236}">
                  <a16:creationId xmlns:a16="http://schemas.microsoft.com/office/drawing/2014/main" id="{0A9B8658-6A08-43AE-90A6-6DC58EE90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4">
              <a:extLst>
                <a:ext uri="{FF2B5EF4-FFF2-40B4-BE49-F238E27FC236}">
                  <a16:creationId xmlns:a16="http://schemas.microsoft.com/office/drawing/2014/main" id="{0E09D33C-4BEF-4E3D-9D05-7C3E204AE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5">
              <a:extLst>
                <a:ext uri="{FF2B5EF4-FFF2-40B4-BE49-F238E27FC236}">
                  <a16:creationId xmlns:a16="http://schemas.microsoft.com/office/drawing/2014/main" id="{BC144127-0703-4638-BA33-F27F2746E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6">
              <a:extLst>
                <a:ext uri="{FF2B5EF4-FFF2-40B4-BE49-F238E27FC236}">
                  <a16:creationId xmlns:a16="http://schemas.microsoft.com/office/drawing/2014/main" id="{34BA113B-51FC-4ACC-B554-442D601386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7">
              <a:extLst>
                <a:ext uri="{FF2B5EF4-FFF2-40B4-BE49-F238E27FC236}">
                  <a16:creationId xmlns:a16="http://schemas.microsoft.com/office/drawing/2014/main" id="{185614A2-022E-4370-8387-439F35108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8">
              <a:extLst>
                <a:ext uri="{FF2B5EF4-FFF2-40B4-BE49-F238E27FC236}">
                  <a16:creationId xmlns:a16="http://schemas.microsoft.com/office/drawing/2014/main" id="{655F15B6-A731-4942-9BF5-E84042263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9">
              <a:extLst>
                <a:ext uri="{FF2B5EF4-FFF2-40B4-BE49-F238E27FC236}">
                  <a16:creationId xmlns:a16="http://schemas.microsoft.com/office/drawing/2014/main" id="{2637AC00-EDD0-4AB2-BB46-92261D4CF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20">
              <a:extLst>
                <a:ext uri="{FF2B5EF4-FFF2-40B4-BE49-F238E27FC236}">
                  <a16:creationId xmlns:a16="http://schemas.microsoft.com/office/drawing/2014/main" id="{49CA14E2-2ACD-4C73-B26C-17681580F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21">
              <a:extLst>
                <a:ext uri="{FF2B5EF4-FFF2-40B4-BE49-F238E27FC236}">
                  <a16:creationId xmlns:a16="http://schemas.microsoft.com/office/drawing/2014/main" id="{7BE7C3D8-CC9A-43FB-938C-8125D25B1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22">
              <a:extLst>
                <a:ext uri="{FF2B5EF4-FFF2-40B4-BE49-F238E27FC236}">
                  <a16:creationId xmlns:a16="http://schemas.microsoft.com/office/drawing/2014/main" id="{41ECB971-ADF8-48CB-A78C-166DDF6D9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23">
              <a:extLst>
                <a:ext uri="{FF2B5EF4-FFF2-40B4-BE49-F238E27FC236}">
                  <a16:creationId xmlns:a16="http://schemas.microsoft.com/office/drawing/2014/main" id="{2B8D398E-DB17-415A-B93E-DA60EE00E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24">
              <a:extLst>
                <a:ext uri="{FF2B5EF4-FFF2-40B4-BE49-F238E27FC236}">
                  <a16:creationId xmlns:a16="http://schemas.microsoft.com/office/drawing/2014/main" id="{0A2B49D3-85EC-4DEA-BBB9-0CE7A2D16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25">
              <a:extLst>
                <a:ext uri="{FF2B5EF4-FFF2-40B4-BE49-F238E27FC236}">
                  <a16:creationId xmlns:a16="http://schemas.microsoft.com/office/drawing/2014/main" id="{E9F6B8E8-A133-4250-A247-BD827119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26">
              <a:extLst>
                <a:ext uri="{FF2B5EF4-FFF2-40B4-BE49-F238E27FC236}">
                  <a16:creationId xmlns:a16="http://schemas.microsoft.com/office/drawing/2014/main" id="{8C5D839A-A5A2-4B72-80E4-ADB4F2F47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27">
              <a:extLst>
                <a:ext uri="{FF2B5EF4-FFF2-40B4-BE49-F238E27FC236}">
                  <a16:creationId xmlns:a16="http://schemas.microsoft.com/office/drawing/2014/main" id="{1E66DD74-C5E3-4762-8F37-C7981591E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28">
              <a:extLst>
                <a:ext uri="{FF2B5EF4-FFF2-40B4-BE49-F238E27FC236}">
                  <a16:creationId xmlns:a16="http://schemas.microsoft.com/office/drawing/2014/main" id="{42CBFCFF-60D3-49AD-8F8D-634480B7A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29">
              <a:extLst>
                <a:ext uri="{FF2B5EF4-FFF2-40B4-BE49-F238E27FC236}">
                  <a16:creationId xmlns:a16="http://schemas.microsoft.com/office/drawing/2014/main" id="{04E9448D-8796-4687-B7F3-B669D8284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30">
              <a:extLst>
                <a:ext uri="{FF2B5EF4-FFF2-40B4-BE49-F238E27FC236}">
                  <a16:creationId xmlns:a16="http://schemas.microsoft.com/office/drawing/2014/main" id="{C6D7D4E7-1C3B-488A-891B-B278DE0A0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31">
              <a:extLst>
                <a:ext uri="{FF2B5EF4-FFF2-40B4-BE49-F238E27FC236}">
                  <a16:creationId xmlns:a16="http://schemas.microsoft.com/office/drawing/2014/main" id="{9A361889-2948-4D64-8FF8-69586FC72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32">
              <a:extLst>
                <a:ext uri="{FF2B5EF4-FFF2-40B4-BE49-F238E27FC236}">
                  <a16:creationId xmlns:a16="http://schemas.microsoft.com/office/drawing/2014/main" id="{502D653C-475F-42DD-B57D-A91633AA7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E41F9AF-C366-462E-BCA3-AB9B3BB21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34">
              <a:extLst>
                <a:ext uri="{FF2B5EF4-FFF2-40B4-BE49-F238E27FC236}">
                  <a16:creationId xmlns:a16="http://schemas.microsoft.com/office/drawing/2014/main" id="{DE7FA82A-E66F-46F3-BE37-61D6BA9ED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35">
              <a:extLst>
                <a:ext uri="{FF2B5EF4-FFF2-40B4-BE49-F238E27FC236}">
                  <a16:creationId xmlns:a16="http://schemas.microsoft.com/office/drawing/2014/main" id="{10646D37-C2A3-4F20-8F6E-2D2A54B7C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36">
              <a:extLst>
                <a:ext uri="{FF2B5EF4-FFF2-40B4-BE49-F238E27FC236}">
                  <a16:creationId xmlns:a16="http://schemas.microsoft.com/office/drawing/2014/main" id="{F0B484D8-05F9-4BB7-97D5-FF4ED4BE2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37">
              <a:extLst>
                <a:ext uri="{FF2B5EF4-FFF2-40B4-BE49-F238E27FC236}">
                  <a16:creationId xmlns:a16="http://schemas.microsoft.com/office/drawing/2014/main" id="{03F14E50-F3C1-4EFB-9251-BDEF30E05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38">
              <a:extLst>
                <a:ext uri="{FF2B5EF4-FFF2-40B4-BE49-F238E27FC236}">
                  <a16:creationId xmlns:a16="http://schemas.microsoft.com/office/drawing/2014/main" id="{B96CF9CA-5C40-428E-B9C1-CE897046B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39">
              <a:extLst>
                <a:ext uri="{FF2B5EF4-FFF2-40B4-BE49-F238E27FC236}">
                  <a16:creationId xmlns:a16="http://schemas.microsoft.com/office/drawing/2014/main" id="{9C38B4E1-B1E5-4C84-AA06-E00827331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40">
              <a:extLst>
                <a:ext uri="{FF2B5EF4-FFF2-40B4-BE49-F238E27FC236}">
                  <a16:creationId xmlns:a16="http://schemas.microsoft.com/office/drawing/2014/main" id="{05D173AA-5B2D-4244-8430-44CD01EDA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41">
              <a:extLst>
                <a:ext uri="{FF2B5EF4-FFF2-40B4-BE49-F238E27FC236}">
                  <a16:creationId xmlns:a16="http://schemas.microsoft.com/office/drawing/2014/main" id="{82D98822-894A-496C-B32F-06DB6014D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42">
              <a:extLst>
                <a:ext uri="{FF2B5EF4-FFF2-40B4-BE49-F238E27FC236}">
                  <a16:creationId xmlns:a16="http://schemas.microsoft.com/office/drawing/2014/main" id="{1B432746-B63F-4BF0-871B-B482FFADAC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43">
              <a:extLst>
                <a:ext uri="{FF2B5EF4-FFF2-40B4-BE49-F238E27FC236}">
                  <a16:creationId xmlns:a16="http://schemas.microsoft.com/office/drawing/2014/main" id="{AFD61CC4-F10D-4243-8F2C-EDBEDC63B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44">
              <a:extLst>
                <a:ext uri="{FF2B5EF4-FFF2-40B4-BE49-F238E27FC236}">
                  <a16:creationId xmlns:a16="http://schemas.microsoft.com/office/drawing/2014/main" id="{A9D33800-5C44-4D40-A048-3A7A5D1D5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B0FE60E-0643-4AB3-B009-8B857A9B2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46">
              <a:extLst>
                <a:ext uri="{FF2B5EF4-FFF2-40B4-BE49-F238E27FC236}">
                  <a16:creationId xmlns:a16="http://schemas.microsoft.com/office/drawing/2014/main" id="{D4F681A9-E543-490E-8CD3-E87A823B6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47">
              <a:extLst>
                <a:ext uri="{FF2B5EF4-FFF2-40B4-BE49-F238E27FC236}">
                  <a16:creationId xmlns:a16="http://schemas.microsoft.com/office/drawing/2014/main" id="{49283399-4EE4-4FD7-B3F0-F0CD376A6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48">
              <a:extLst>
                <a:ext uri="{FF2B5EF4-FFF2-40B4-BE49-F238E27FC236}">
                  <a16:creationId xmlns:a16="http://schemas.microsoft.com/office/drawing/2014/main" id="{338C3E08-CA77-4D8D-8271-7B0D5DA54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49">
              <a:extLst>
                <a:ext uri="{FF2B5EF4-FFF2-40B4-BE49-F238E27FC236}">
                  <a16:creationId xmlns:a16="http://schemas.microsoft.com/office/drawing/2014/main" id="{BCEE46AD-ABD8-42D2-A88E-6C9B009BB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50">
              <a:extLst>
                <a:ext uri="{FF2B5EF4-FFF2-40B4-BE49-F238E27FC236}">
                  <a16:creationId xmlns:a16="http://schemas.microsoft.com/office/drawing/2014/main" id="{76F66B20-4D5D-49D7-A33A-46749A156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51">
              <a:extLst>
                <a:ext uri="{FF2B5EF4-FFF2-40B4-BE49-F238E27FC236}">
                  <a16:creationId xmlns:a16="http://schemas.microsoft.com/office/drawing/2014/main" id="{3246E8BC-BF6E-4E1B-B6DE-7834CE5CA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52">
              <a:extLst>
                <a:ext uri="{FF2B5EF4-FFF2-40B4-BE49-F238E27FC236}">
                  <a16:creationId xmlns:a16="http://schemas.microsoft.com/office/drawing/2014/main" id="{D61636B0-9E03-4DDB-956A-57929A4DA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53">
              <a:extLst>
                <a:ext uri="{FF2B5EF4-FFF2-40B4-BE49-F238E27FC236}">
                  <a16:creationId xmlns:a16="http://schemas.microsoft.com/office/drawing/2014/main" id="{150D2B7B-FD5D-4108-8637-D69673762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54">
              <a:extLst>
                <a:ext uri="{FF2B5EF4-FFF2-40B4-BE49-F238E27FC236}">
                  <a16:creationId xmlns:a16="http://schemas.microsoft.com/office/drawing/2014/main" id="{0A56D9FF-4177-416F-A8A5-B8C8B33CE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55">
              <a:extLst>
                <a:ext uri="{FF2B5EF4-FFF2-40B4-BE49-F238E27FC236}">
                  <a16:creationId xmlns:a16="http://schemas.microsoft.com/office/drawing/2014/main" id="{E7FFBC9E-D28A-4C56-8489-77CBC051C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56">
              <a:extLst>
                <a:ext uri="{FF2B5EF4-FFF2-40B4-BE49-F238E27FC236}">
                  <a16:creationId xmlns:a16="http://schemas.microsoft.com/office/drawing/2014/main" id="{9D33B26A-F967-4863-AC3C-9972CD4D0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57">
              <a:extLst>
                <a:ext uri="{FF2B5EF4-FFF2-40B4-BE49-F238E27FC236}">
                  <a16:creationId xmlns:a16="http://schemas.microsoft.com/office/drawing/2014/main" id="{73ECA63D-D3C2-460B-A352-58A4B0718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58">
              <a:extLst>
                <a:ext uri="{FF2B5EF4-FFF2-40B4-BE49-F238E27FC236}">
                  <a16:creationId xmlns:a16="http://schemas.microsoft.com/office/drawing/2014/main" id="{E6108A80-2A55-473F-8197-E21F1A2A2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6718" y="2249487"/>
            <a:ext cx="4558840" cy="3541714"/>
          </a:xfrm>
        </p:spPr>
        <p:txBody>
          <a:bodyPr>
            <a:normAutofit/>
          </a:bodyPr>
          <a:lstStyle/>
          <a:p>
            <a:r>
              <a:t>SimbaWifHat (SWH) introduces a fresh perspective in the meme token market, designed for entertainment, engagement, and utility on the Solana network.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CA4BA62A-90C3-46AC-ABF1-DB389760F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4002" cy="6858001"/>
            <a:chOff x="0" y="-1"/>
            <a:chExt cx="12192003" cy="6858001"/>
          </a:xfrm>
        </p:grpSpPr>
        <p:sp useBgFill="1">
          <p:nvSpPr>
            <p:cNvPr id="51" name="Rectangle 50">
              <a:extLst>
                <a:ext uri="{FF2B5EF4-FFF2-40B4-BE49-F238E27FC236}">
                  <a16:creationId xmlns:a16="http://schemas.microsoft.com/office/drawing/2014/main" id="{8308F883-1FF9-4FB4-B09D-354C5819A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2">
              <a:extLst>
                <a:ext uri="{FF2B5EF4-FFF2-40B4-BE49-F238E27FC236}">
                  <a16:creationId xmlns:a16="http://schemas.microsoft.com/office/drawing/2014/main" id="{247AA389-59A7-40B9-9A8D-BD7594E8B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7522" y="618518"/>
            <a:ext cx="4538035" cy="1478570"/>
          </a:xfrm>
        </p:spPr>
        <p:txBody>
          <a:bodyPr>
            <a:normAutofit/>
          </a:bodyPr>
          <a:lstStyle/>
          <a:p>
            <a:r>
              <a:rPr lang="en-US"/>
              <a:t>Introduction</a:t>
            </a:r>
          </a:p>
        </p:txBody>
      </p:sp>
      <p:pic>
        <p:nvPicPr>
          <p:cNvPr id="46" name="Picture 45" descr="One in a crowd">
            <a:extLst>
              <a:ext uri="{FF2B5EF4-FFF2-40B4-BE49-F238E27FC236}">
                <a16:creationId xmlns:a16="http://schemas.microsoft.com/office/drawing/2014/main" id="{F0873EA2-3E22-599A-6599-B3EB1370A5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84" r="26894"/>
          <a:stretch/>
        </p:blipFill>
        <p:spPr>
          <a:xfrm>
            <a:off x="-4197" y="10"/>
            <a:ext cx="3476686" cy="6857990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799BB957-1ECA-4DD2-AF2D-84C4D94B6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728807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0116985-07B6-4432-A7C6-129152D1B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3FF5C267-0D36-47E2-AF2A-8ADDA0A0C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7">
              <a:extLst>
                <a:ext uri="{FF2B5EF4-FFF2-40B4-BE49-F238E27FC236}">
                  <a16:creationId xmlns:a16="http://schemas.microsoft.com/office/drawing/2014/main" id="{AC0A8A87-09EE-4153-ACBA-34BCD738F1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28845CA-636E-4D43-982F-60A69EBC5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9">
              <a:extLst>
                <a:ext uri="{FF2B5EF4-FFF2-40B4-BE49-F238E27FC236}">
                  <a16:creationId xmlns:a16="http://schemas.microsoft.com/office/drawing/2014/main" id="{46E2981B-3779-4C07-B094-022D36D78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0">
              <a:extLst>
                <a:ext uri="{FF2B5EF4-FFF2-40B4-BE49-F238E27FC236}">
                  <a16:creationId xmlns:a16="http://schemas.microsoft.com/office/drawing/2014/main" id="{CF68AF7A-09BB-405A-97E2-54B636424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1">
              <a:extLst>
                <a:ext uri="{FF2B5EF4-FFF2-40B4-BE49-F238E27FC236}">
                  <a16:creationId xmlns:a16="http://schemas.microsoft.com/office/drawing/2014/main" id="{B0B046C9-B134-4B2D-A72D-EE8726713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2">
              <a:extLst>
                <a:ext uri="{FF2B5EF4-FFF2-40B4-BE49-F238E27FC236}">
                  <a16:creationId xmlns:a16="http://schemas.microsoft.com/office/drawing/2014/main" id="{7BDCF20A-0928-4450-A706-38EC67A436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3">
              <a:extLst>
                <a:ext uri="{FF2B5EF4-FFF2-40B4-BE49-F238E27FC236}">
                  <a16:creationId xmlns:a16="http://schemas.microsoft.com/office/drawing/2014/main" id="{0A9B8658-6A08-43AE-90A6-6DC58EE90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4">
              <a:extLst>
                <a:ext uri="{FF2B5EF4-FFF2-40B4-BE49-F238E27FC236}">
                  <a16:creationId xmlns:a16="http://schemas.microsoft.com/office/drawing/2014/main" id="{0E09D33C-4BEF-4E3D-9D05-7C3E204AE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5">
              <a:extLst>
                <a:ext uri="{FF2B5EF4-FFF2-40B4-BE49-F238E27FC236}">
                  <a16:creationId xmlns:a16="http://schemas.microsoft.com/office/drawing/2014/main" id="{BC144127-0703-4638-BA33-F27F2746E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6">
              <a:extLst>
                <a:ext uri="{FF2B5EF4-FFF2-40B4-BE49-F238E27FC236}">
                  <a16:creationId xmlns:a16="http://schemas.microsoft.com/office/drawing/2014/main" id="{34BA113B-51FC-4ACC-B554-442D601386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7">
              <a:extLst>
                <a:ext uri="{FF2B5EF4-FFF2-40B4-BE49-F238E27FC236}">
                  <a16:creationId xmlns:a16="http://schemas.microsoft.com/office/drawing/2014/main" id="{185614A2-022E-4370-8387-439F35108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id="{655F15B6-A731-4942-9BF5-E84042263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9">
              <a:extLst>
                <a:ext uri="{FF2B5EF4-FFF2-40B4-BE49-F238E27FC236}">
                  <a16:creationId xmlns:a16="http://schemas.microsoft.com/office/drawing/2014/main" id="{2637AC00-EDD0-4AB2-BB46-92261D4CF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49CA14E2-2ACD-4C73-B26C-17681580F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21">
              <a:extLst>
                <a:ext uri="{FF2B5EF4-FFF2-40B4-BE49-F238E27FC236}">
                  <a16:creationId xmlns:a16="http://schemas.microsoft.com/office/drawing/2014/main" id="{7BE7C3D8-CC9A-43FB-938C-8125D25B1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22">
              <a:extLst>
                <a:ext uri="{FF2B5EF4-FFF2-40B4-BE49-F238E27FC236}">
                  <a16:creationId xmlns:a16="http://schemas.microsoft.com/office/drawing/2014/main" id="{41ECB971-ADF8-48CB-A78C-166DDF6D9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23">
              <a:extLst>
                <a:ext uri="{FF2B5EF4-FFF2-40B4-BE49-F238E27FC236}">
                  <a16:creationId xmlns:a16="http://schemas.microsoft.com/office/drawing/2014/main" id="{2B8D398E-DB17-415A-B93E-DA60EE00E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24">
              <a:extLst>
                <a:ext uri="{FF2B5EF4-FFF2-40B4-BE49-F238E27FC236}">
                  <a16:creationId xmlns:a16="http://schemas.microsoft.com/office/drawing/2014/main" id="{0A2B49D3-85EC-4DEA-BBB9-0CE7A2D16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25">
              <a:extLst>
                <a:ext uri="{FF2B5EF4-FFF2-40B4-BE49-F238E27FC236}">
                  <a16:creationId xmlns:a16="http://schemas.microsoft.com/office/drawing/2014/main" id="{E9F6B8E8-A133-4250-A247-BD827119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26">
              <a:extLst>
                <a:ext uri="{FF2B5EF4-FFF2-40B4-BE49-F238E27FC236}">
                  <a16:creationId xmlns:a16="http://schemas.microsoft.com/office/drawing/2014/main" id="{8C5D839A-A5A2-4B72-80E4-ADB4F2F47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27">
              <a:extLst>
                <a:ext uri="{FF2B5EF4-FFF2-40B4-BE49-F238E27FC236}">
                  <a16:creationId xmlns:a16="http://schemas.microsoft.com/office/drawing/2014/main" id="{1E66DD74-C5E3-4762-8F37-C7981591E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28">
              <a:extLst>
                <a:ext uri="{FF2B5EF4-FFF2-40B4-BE49-F238E27FC236}">
                  <a16:creationId xmlns:a16="http://schemas.microsoft.com/office/drawing/2014/main" id="{42CBFCFF-60D3-49AD-8F8D-634480B7A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29">
              <a:extLst>
                <a:ext uri="{FF2B5EF4-FFF2-40B4-BE49-F238E27FC236}">
                  <a16:creationId xmlns:a16="http://schemas.microsoft.com/office/drawing/2014/main" id="{04E9448D-8796-4687-B7F3-B669D8284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30">
              <a:extLst>
                <a:ext uri="{FF2B5EF4-FFF2-40B4-BE49-F238E27FC236}">
                  <a16:creationId xmlns:a16="http://schemas.microsoft.com/office/drawing/2014/main" id="{C6D7D4E7-1C3B-488A-891B-B278DE0A0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31">
              <a:extLst>
                <a:ext uri="{FF2B5EF4-FFF2-40B4-BE49-F238E27FC236}">
                  <a16:creationId xmlns:a16="http://schemas.microsoft.com/office/drawing/2014/main" id="{9A361889-2948-4D64-8FF8-69586FC72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32">
              <a:extLst>
                <a:ext uri="{FF2B5EF4-FFF2-40B4-BE49-F238E27FC236}">
                  <a16:creationId xmlns:a16="http://schemas.microsoft.com/office/drawing/2014/main" id="{502D653C-475F-42DD-B57D-A91633AA7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E41F9AF-C366-462E-BCA3-AB9B3BB21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34">
              <a:extLst>
                <a:ext uri="{FF2B5EF4-FFF2-40B4-BE49-F238E27FC236}">
                  <a16:creationId xmlns:a16="http://schemas.microsoft.com/office/drawing/2014/main" id="{DE7FA82A-E66F-46F3-BE37-61D6BA9ED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35">
              <a:extLst>
                <a:ext uri="{FF2B5EF4-FFF2-40B4-BE49-F238E27FC236}">
                  <a16:creationId xmlns:a16="http://schemas.microsoft.com/office/drawing/2014/main" id="{10646D37-C2A3-4F20-8F6E-2D2A54B7C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36">
              <a:extLst>
                <a:ext uri="{FF2B5EF4-FFF2-40B4-BE49-F238E27FC236}">
                  <a16:creationId xmlns:a16="http://schemas.microsoft.com/office/drawing/2014/main" id="{F0B484D8-05F9-4BB7-97D5-FF4ED4BE2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37">
              <a:extLst>
                <a:ext uri="{FF2B5EF4-FFF2-40B4-BE49-F238E27FC236}">
                  <a16:creationId xmlns:a16="http://schemas.microsoft.com/office/drawing/2014/main" id="{03F14E50-F3C1-4EFB-9251-BDEF30E05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38">
              <a:extLst>
                <a:ext uri="{FF2B5EF4-FFF2-40B4-BE49-F238E27FC236}">
                  <a16:creationId xmlns:a16="http://schemas.microsoft.com/office/drawing/2014/main" id="{B96CF9CA-5C40-428E-B9C1-CE897046B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9">
              <a:extLst>
                <a:ext uri="{FF2B5EF4-FFF2-40B4-BE49-F238E27FC236}">
                  <a16:creationId xmlns:a16="http://schemas.microsoft.com/office/drawing/2014/main" id="{9C38B4E1-B1E5-4C84-AA06-E00827331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40">
              <a:extLst>
                <a:ext uri="{FF2B5EF4-FFF2-40B4-BE49-F238E27FC236}">
                  <a16:creationId xmlns:a16="http://schemas.microsoft.com/office/drawing/2014/main" id="{05D173AA-5B2D-4244-8430-44CD01EDA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41">
              <a:extLst>
                <a:ext uri="{FF2B5EF4-FFF2-40B4-BE49-F238E27FC236}">
                  <a16:creationId xmlns:a16="http://schemas.microsoft.com/office/drawing/2014/main" id="{82D98822-894A-496C-B32F-06DB6014D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42">
              <a:extLst>
                <a:ext uri="{FF2B5EF4-FFF2-40B4-BE49-F238E27FC236}">
                  <a16:creationId xmlns:a16="http://schemas.microsoft.com/office/drawing/2014/main" id="{1B432746-B63F-4BF0-871B-B482FFADAC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43">
              <a:extLst>
                <a:ext uri="{FF2B5EF4-FFF2-40B4-BE49-F238E27FC236}">
                  <a16:creationId xmlns:a16="http://schemas.microsoft.com/office/drawing/2014/main" id="{AFD61CC4-F10D-4243-8F2C-EDBEDC63B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44">
              <a:extLst>
                <a:ext uri="{FF2B5EF4-FFF2-40B4-BE49-F238E27FC236}">
                  <a16:creationId xmlns:a16="http://schemas.microsoft.com/office/drawing/2014/main" id="{A9D33800-5C44-4D40-A048-3A7A5D1D5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B0FE60E-0643-4AB3-B009-8B857A9B2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46">
              <a:extLst>
                <a:ext uri="{FF2B5EF4-FFF2-40B4-BE49-F238E27FC236}">
                  <a16:creationId xmlns:a16="http://schemas.microsoft.com/office/drawing/2014/main" id="{D4F681A9-E543-490E-8CD3-E87A823B6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47">
              <a:extLst>
                <a:ext uri="{FF2B5EF4-FFF2-40B4-BE49-F238E27FC236}">
                  <a16:creationId xmlns:a16="http://schemas.microsoft.com/office/drawing/2014/main" id="{49283399-4EE4-4FD7-B3F0-F0CD376A6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48">
              <a:extLst>
                <a:ext uri="{FF2B5EF4-FFF2-40B4-BE49-F238E27FC236}">
                  <a16:creationId xmlns:a16="http://schemas.microsoft.com/office/drawing/2014/main" id="{338C3E08-CA77-4D8D-8271-7B0D5DA54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49">
              <a:extLst>
                <a:ext uri="{FF2B5EF4-FFF2-40B4-BE49-F238E27FC236}">
                  <a16:creationId xmlns:a16="http://schemas.microsoft.com/office/drawing/2014/main" id="{BCEE46AD-ABD8-42D2-A88E-6C9B009BB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50">
              <a:extLst>
                <a:ext uri="{FF2B5EF4-FFF2-40B4-BE49-F238E27FC236}">
                  <a16:creationId xmlns:a16="http://schemas.microsoft.com/office/drawing/2014/main" id="{76F66B20-4D5D-49D7-A33A-46749A156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51">
              <a:extLst>
                <a:ext uri="{FF2B5EF4-FFF2-40B4-BE49-F238E27FC236}">
                  <a16:creationId xmlns:a16="http://schemas.microsoft.com/office/drawing/2014/main" id="{3246E8BC-BF6E-4E1B-B6DE-7834CE5CA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52">
              <a:extLst>
                <a:ext uri="{FF2B5EF4-FFF2-40B4-BE49-F238E27FC236}">
                  <a16:creationId xmlns:a16="http://schemas.microsoft.com/office/drawing/2014/main" id="{D61636B0-9E03-4DDB-956A-57929A4DA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3">
              <a:extLst>
                <a:ext uri="{FF2B5EF4-FFF2-40B4-BE49-F238E27FC236}">
                  <a16:creationId xmlns:a16="http://schemas.microsoft.com/office/drawing/2014/main" id="{150D2B7B-FD5D-4108-8637-D69673762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54">
              <a:extLst>
                <a:ext uri="{FF2B5EF4-FFF2-40B4-BE49-F238E27FC236}">
                  <a16:creationId xmlns:a16="http://schemas.microsoft.com/office/drawing/2014/main" id="{0A56D9FF-4177-416F-A8A5-B8C8B33CE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55">
              <a:extLst>
                <a:ext uri="{FF2B5EF4-FFF2-40B4-BE49-F238E27FC236}">
                  <a16:creationId xmlns:a16="http://schemas.microsoft.com/office/drawing/2014/main" id="{E7FFBC9E-D28A-4C56-8489-77CBC051C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56">
              <a:extLst>
                <a:ext uri="{FF2B5EF4-FFF2-40B4-BE49-F238E27FC236}">
                  <a16:creationId xmlns:a16="http://schemas.microsoft.com/office/drawing/2014/main" id="{9D33B26A-F967-4863-AC3C-9972CD4D0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57">
              <a:extLst>
                <a:ext uri="{FF2B5EF4-FFF2-40B4-BE49-F238E27FC236}">
                  <a16:creationId xmlns:a16="http://schemas.microsoft.com/office/drawing/2014/main" id="{73ECA63D-D3C2-460B-A352-58A4B0718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58">
              <a:extLst>
                <a:ext uri="{FF2B5EF4-FFF2-40B4-BE49-F238E27FC236}">
                  <a16:creationId xmlns:a16="http://schemas.microsoft.com/office/drawing/2014/main" id="{E6108A80-2A55-473F-8197-E21F1A2A2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6718" y="2249487"/>
            <a:ext cx="4558840" cy="3541714"/>
          </a:xfrm>
        </p:spPr>
        <p:txBody>
          <a:bodyPr>
            <a:normAutofit/>
          </a:bodyPr>
          <a:lstStyle/>
          <a:p>
            <a:r>
              <a:rPr lang="en-US"/>
              <a:t>Inspired by popular meme tokens, SWH aims to provide more than laughter: a token with real utility and a vision for growth.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CA4BA62A-90C3-46AC-ABF1-DB389760F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4002" cy="6858001"/>
            <a:chOff x="0" y="-1"/>
            <a:chExt cx="12192003" cy="6858001"/>
          </a:xfrm>
        </p:grpSpPr>
        <p:sp useBgFill="1">
          <p:nvSpPr>
            <p:cNvPr id="70" name="Rectangle 69">
              <a:extLst>
                <a:ext uri="{FF2B5EF4-FFF2-40B4-BE49-F238E27FC236}">
                  <a16:creationId xmlns:a16="http://schemas.microsoft.com/office/drawing/2014/main" id="{8308F883-1FF9-4FB4-B09D-354C5819A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247AA389-59A7-40B9-9A8D-BD7594E8B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7522" y="618518"/>
            <a:ext cx="4538035" cy="1478570"/>
          </a:xfrm>
        </p:spPr>
        <p:txBody>
          <a:bodyPr>
            <a:normAutofit/>
          </a:bodyPr>
          <a:lstStyle/>
          <a:p>
            <a:r>
              <a:rPr lang="en-US"/>
              <a:t>Market Analysis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5AE6E1EC-F8F5-CFFE-259C-60ED540E64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548" r="33936"/>
          <a:stretch/>
        </p:blipFill>
        <p:spPr>
          <a:xfrm>
            <a:off x="-4197" y="10"/>
            <a:ext cx="3476686" cy="6857990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799BB957-1ECA-4DD2-AF2D-84C4D94B6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728807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0116985-07B6-4432-A7C6-129152D1B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3FF5C267-0D36-47E2-AF2A-8ADDA0A0C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AC0A8A87-09EE-4153-ACBA-34BCD738F1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28845CA-636E-4D43-982F-60A69EBC5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46E2981B-3779-4C07-B094-022D36D78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CF68AF7A-09BB-405A-97E2-54B636424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B0B046C9-B134-4B2D-A72D-EE8726713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7BDCF20A-0928-4450-A706-38EC67A436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0A9B8658-6A08-43AE-90A6-6DC58EE90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0E09D33C-4BEF-4E3D-9D05-7C3E204AE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BC144127-0703-4638-BA33-F27F2746E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34BA113B-51FC-4ACC-B554-442D601386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185614A2-022E-4370-8387-439F35108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655F15B6-A731-4942-9BF5-E84042263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2637AC00-EDD0-4AB2-BB46-92261D4CF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49CA14E2-2ACD-4C73-B26C-17681580F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7BE7C3D8-CC9A-43FB-938C-8125D25B1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41ECB971-ADF8-48CB-A78C-166DDF6D9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23">
              <a:extLst>
                <a:ext uri="{FF2B5EF4-FFF2-40B4-BE49-F238E27FC236}">
                  <a16:creationId xmlns:a16="http://schemas.microsoft.com/office/drawing/2014/main" id="{2B8D398E-DB17-415A-B93E-DA60EE00E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24">
              <a:extLst>
                <a:ext uri="{FF2B5EF4-FFF2-40B4-BE49-F238E27FC236}">
                  <a16:creationId xmlns:a16="http://schemas.microsoft.com/office/drawing/2014/main" id="{0A2B49D3-85EC-4DEA-BBB9-0CE7A2D16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E9F6B8E8-A133-4250-A247-BD827119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26">
              <a:extLst>
                <a:ext uri="{FF2B5EF4-FFF2-40B4-BE49-F238E27FC236}">
                  <a16:creationId xmlns:a16="http://schemas.microsoft.com/office/drawing/2014/main" id="{8C5D839A-A5A2-4B72-80E4-ADB4F2F47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27">
              <a:extLst>
                <a:ext uri="{FF2B5EF4-FFF2-40B4-BE49-F238E27FC236}">
                  <a16:creationId xmlns:a16="http://schemas.microsoft.com/office/drawing/2014/main" id="{1E66DD74-C5E3-4762-8F37-C7981591E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28">
              <a:extLst>
                <a:ext uri="{FF2B5EF4-FFF2-40B4-BE49-F238E27FC236}">
                  <a16:creationId xmlns:a16="http://schemas.microsoft.com/office/drawing/2014/main" id="{42CBFCFF-60D3-49AD-8F8D-634480B7A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29">
              <a:extLst>
                <a:ext uri="{FF2B5EF4-FFF2-40B4-BE49-F238E27FC236}">
                  <a16:creationId xmlns:a16="http://schemas.microsoft.com/office/drawing/2014/main" id="{04E9448D-8796-4687-B7F3-B669D8284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30">
              <a:extLst>
                <a:ext uri="{FF2B5EF4-FFF2-40B4-BE49-F238E27FC236}">
                  <a16:creationId xmlns:a16="http://schemas.microsoft.com/office/drawing/2014/main" id="{C6D7D4E7-1C3B-488A-891B-B278DE0A0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31">
              <a:extLst>
                <a:ext uri="{FF2B5EF4-FFF2-40B4-BE49-F238E27FC236}">
                  <a16:creationId xmlns:a16="http://schemas.microsoft.com/office/drawing/2014/main" id="{9A361889-2948-4D64-8FF8-69586FC72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32">
              <a:extLst>
                <a:ext uri="{FF2B5EF4-FFF2-40B4-BE49-F238E27FC236}">
                  <a16:creationId xmlns:a16="http://schemas.microsoft.com/office/drawing/2014/main" id="{502D653C-475F-42DD-B57D-A91633AA7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E41F9AF-C366-462E-BCA3-AB9B3BB21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34">
              <a:extLst>
                <a:ext uri="{FF2B5EF4-FFF2-40B4-BE49-F238E27FC236}">
                  <a16:creationId xmlns:a16="http://schemas.microsoft.com/office/drawing/2014/main" id="{DE7FA82A-E66F-46F3-BE37-61D6BA9ED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35">
              <a:extLst>
                <a:ext uri="{FF2B5EF4-FFF2-40B4-BE49-F238E27FC236}">
                  <a16:creationId xmlns:a16="http://schemas.microsoft.com/office/drawing/2014/main" id="{10646D37-C2A3-4F20-8F6E-2D2A54B7C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36">
              <a:extLst>
                <a:ext uri="{FF2B5EF4-FFF2-40B4-BE49-F238E27FC236}">
                  <a16:creationId xmlns:a16="http://schemas.microsoft.com/office/drawing/2014/main" id="{F0B484D8-05F9-4BB7-97D5-FF4ED4BE2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37">
              <a:extLst>
                <a:ext uri="{FF2B5EF4-FFF2-40B4-BE49-F238E27FC236}">
                  <a16:creationId xmlns:a16="http://schemas.microsoft.com/office/drawing/2014/main" id="{03F14E50-F3C1-4EFB-9251-BDEF30E05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38">
              <a:extLst>
                <a:ext uri="{FF2B5EF4-FFF2-40B4-BE49-F238E27FC236}">
                  <a16:creationId xmlns:a16="http://schemas.microsoft.com/office/drawing/2014/main" id="{B96CF9CA-5C40-428E-B9C1-CE897046B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39">
              <a:extLst>
                <a:ext uri="{FF2B5EF4-FFF2-40B4-BE49-F238E27FC236}">
                  <a16:creationId xmlns:a16="http://schemas.microsoft.com/office/drawing/2014/main" id="{9C38B4E1-B1E5-4C84-AA06-E00827331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40">
              <a:extLst>
                <a:ext uri="{FF2B5EF4-FFF2-40B4-BE49-F238E27FC236}">
                  <a16:creationId xmlns:a16="http://schemas.microsoft.com/office/drawing/2014/main" id="{05D173AA-5B2D-4244-8430-44CD01EDA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41">
              <a:extLst>
                <a:ext uri="{FF2B5EF4-FFF2-40B4-BE49-F238E27FC236}">
                  <a16:creationId xmlns:a16="http://schemas.microsoft.com/office/drawing/2014/main" id="{82D98822-894A-496C-B32F-06DB6014D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42">
              <a:extLst>
                <a:ext uri="{FF2B5EF4-FFF2-40B4-BE49-F238E27FC236}">
                  <a16:creationId xmlns:a16="http://schemas.microsoft.com/office/drawing/2014/main" id="{1B432746-B63F-4BF0-871B-B482FFADAC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43">
              <a:extLst>
                <a:ext uri="{FF2B5EF4-FFF2-40B4-BE49-F238E27FC236}">
                  <a16:creationId xmlns:a16="http://schemas.microsoft.com/office/drawing/2014/main" id="{AFD61CC4-F10D-4243-8F2C-EDBEDC63B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44">
              <a:extLst>
                <a:ext uri="{FF2B5EF4-FFF2-40B4-BE49-F238E27FC236}">
                  <a16:creationId xmlns:a16="http://schemas.microsoft.com/office/drawing/2014/main" id="{A9D33800-5C44-4D40-A048-3A7A5D1D5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7B0FE60E-0643-4AB3-B009-8B857A9B2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46">
              <a:extLst>
                <a:ext uri="{FF2B5EF4-FFF2-40B4-BE49-F238E27FC236}">
                  <a16:creationId xmlns:a16="http://schemas.microsoft.com/office/drawing/2014/main" id="{D4F681A9-E543-490E-8CD3-E87A823B6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47">
              <a:extLst>
                <a:ext uri="{FF2B5EF4-FFF2-40B4-BE49-F238E27FC236}">
                  <a16:creationId xmlns:a16="http://schemas.microsoft.com/office/drawing/2014/main" id="{49283399-4EE4-4FD7-B3F0-F0CD376A6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48">
              <a:extLst>
                <a:ext uri="{FF2B5EF4-FFF2-40B4-BE49-F238E27FC236}">
                  <a16:creationId xmlns:a16="http://schemas.microsoft.com/office/drawing/2014/main" id="{338C3E08-CA77-4D8D-8271-7B0D5DA54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49">
              <a:extLst>
                <a:ext uri="{FF2B5EF4-FFF2-40B4-BE49-F238E27FC236}">
                  <a16:creationId xmlns:a16="http://schemas.microsoft.com/office/drawing/2014/main" id="{BCEE46AD-ABD8-42D2-A88E-6C9B009BB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50">
              <a:extLst>
                <a:ext uri="{FF2B5EF4-FFF2-40B4-BE49-F238E27FC236}">
                  <a16:creationId xmlns:a16="http://schemas.microsoft.com/office/drawing/2014/main" id="{76F66B20-4D5D-49D7-A33A-46749A156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51">
              <a:extLst>
                <a:ext uri="{FF2B5EF4-FFF2-40B4-BE49-F238E27FC236}">
                  <a16:creationId xmlns:a16="http://schemas.microsoft.com/office/drawing/2014/main" id="{3246E8BC-BF6E-4E1B-B6DE-7834CE5CA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52">
              <a:extLst>
                <a:ext uri="{FF2B5EF4-FFF2-40B4-BE49-F238E27FC236}">
                  <a16:creationId xmlns:a16="http://schemas.microsoft.com/office/drawing/2014/main" id="{D61636B0-9E03-4DDB-956A-57929A4DA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53">
              <a:extLst>
                <a:ext uri="{FF2B5EF4-FFF2-40B4-BE49-F238E27FC236}">
                  <a16:creationId xmlns:a16="http://schemas.microsoft.com/office/drawing/2014/main" id="{150D2B7B-FD5D-4108-8637-D69673762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54">
              <a:extLst>
                <a:ext uri="{FF2B5EF4-FFF2-40B4-BE49-F238E27FC236}">
                  <a16:creationId xmlns:a16="http://schemas.microsoft.com/office/drawing/2014/main" id="{0A56D9FF-4177-416F-A8A5-B8C8B33CE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55">
              <a:extLst>
                <a:ext uri="{FF2B5EF4-FFF2-40B4-BE49-F238E27FC236}">
                  <a16:creationId xmlns:a16="http://schemas.microsoft.com/office/drawing/2014/main" id="{E7FFBC9E-D28A-4C56-8489-77CBC051C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56">
              <a:extLst>
                <a:ext uri="{FF2B5EF4-FFF2-40B4-BE49-F238E27FC236}">
                  <a16:creationId xmlns:a16="http://schemas.microsoft.com/office/drawing/2014/main" id="{9D33B26A-F967-4863-AC3C-9972CD4D0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57">
              <a:extLst>
                <a:ext uri="{FF2B5EF4-FFF2-40B4-BE49-F238E27FC236}">
                  <a16:creationId xmlns:a16="http://schemas.microsoft.com/office/drawing/2014/main" id="{73ECA63D-D3C2-460B-A352-58A4B0718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58">
              <a:extLst>
                <a:ext uri="{FF2B5EF4-FFF2-40B4-BE49-F238E27FC236}">
                  <a16:creationId xmlns:a16="http://schemas.microsoft.com/office/drawing/2014/main" id="{E6108A80-2A55-473F-8197-E21F1A2A2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6718" y="2249487"/>
            <a:ext cx="4558840" cy="3541714"/>
          </a:xfrm>
        </p:spPr>
        <p:txBody>
          <a:bodyPr>
            <a:normAutofit/>
          </a:bodyPr>
          <a:lstStyle/>
          <a:p>
            <a:r>
              <a:rPr lang="en-US"/>
              <a:t>Amid speculative meme tokens, SWH stands out by offering intrinsic value and utility, countering the 'pump and dump' trend with its innovative approach.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CA4BA62A-90C3-46AC-ABF1-DB389760F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4002" cy="6858001"/>
            <a:chOff x="0" y="-1"/>
            <a:chExt cx="12192003" cy="6858001"/>
          </a:xfrm>
        </p:grpSpPr>
        <p:sp useBgFill="1">
          <p:nvSpPr>
            <p:cNvPr id="73" name="Rectangle 72">
              <a:extLst>
                <a:ext uri="{FF2B5EF4-FFF2-40B4-BE49-F238E27FC236}">
                  <a16:creationId xmlns:a16="http://schemas.microsoft.com/office/drawing/2014/main" id="{8308F883-1FF9-4FB4-B09D-354C5819A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Picture 2">
              <a:extLst>
                <a:ext uri="{FF2B5EF4-FFF2-40B4-BE49-F238E27FC236}">
                  <a16:creationId xmlns:a16="http://schemas.microsoft.com/office/drawing/2014/main" id="{247AA389-59A7-40B9-9A8D-BD7594E8B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7522" y="618518"/>
            <a:ext cx="4538035" cy="1478570"/>
          </a:xfrm>
        </p:spPr>
        <p:txBody>
          <a:bodyPr>
            <a:normAutofit/>
          </a:bodyPr>
          <a:lstStyle/>
          <a:p>
            <a:r>
              <a:rPr lang="en-US"/>
              <a:t>Technical Specifications</a:t>
            </a:r>
          </a:p>
        </p:txBody>
      </p:sp>
      <p:pic>
        <p:nvPicPr>
          <p:cNvPr id="5" name="Picture 4" descr="Stock exchange numbers">
            <a:extLst>
              <a:ext uri="{FF2B5EF4-FFF2-40B4-BE49-F238E27FC236}">
                <a16:creationId xmlns:a16="http://schemas.microsoft.com/office/drawing/2014/main" id="{EF2808B0-892A-2166-BCB2-48A435FA60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821" r="32339" b="-1"/>
          <a:stretch/>
        </p:blipFill>
        <p:spPr>
          <a:xfrm>
            <a:off x="-4197" y="10"/>
            <a:ext cx="3476686" cy="6857990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799BB957-1ECA-4DD2-AF2D-84C4D94B6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728807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0116985-07B6-4432-A7C6-129152D1B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3FF5C267-0D36-47E2-AF2A-8ADDA0A0C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">
              <a:extLst>
                <a:ext uri="{FF2B5EF4-FFF2-40B4-BE49-F238E27FC236}">
                  <a16:creationId xmlns:a16="http://schemas.microsoft.com/office/drawing/2014/main" id="{AC0A8A87-09EE-4153-ACBA-34BCD738F1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28845CA-636E-4D43-982F-60A69EBC5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9">
              <a:extLst>
                <a:ext uri="{FF2B5EF4-FFF2-40B4-BE49-F238E27FC236}">
                  <a16:creationId xmlns:a16="http://schemas.microsoft.com/office/drawing/2014/main" id="{46E2981B-3779-4C07-B094-022D36D78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0">
              <a:extLst>
                <a:ext uri="{FF2B5EF4-FFF2-40B4-BE49-F238E27FC236}">
                  <a16:creationId xmlns:a16="http://schemas.microsoft.com/office/drawing/2014/main" id="{CF68AF7A-09BB-405A-97E2-54B636424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1">
              <a:extLst>
                <a:ext uri="{FF2B5EF4-FFF2-40B4-BE49-F238E27FC236}">
                  <a16:creationId xmlns:a16="http://schemas.microsoft.com/office/drawing/2014/main" id="{B0B046C9-B134-4B2D-A72D-EE8726713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2">
              <a:extLst>
                <a:ext uri="{FF2B5EF4-FFF2-40B4-BE49-F238E27FC236}">
                  <a16:creationId xmlns:a16="http://schemas.microsoft.com/office/drawing/2014/main" id="{7BDCF20A-0928-4450-A706-38EC67A436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3">
              <a:extLst>
                <a:ext uri="{FF2B5EF4-FFF2-40B4-BE49-F238E27FC236}">
                  <a16:creationId xmlns:a16="http://schemas.microsoft.com/office/drawing/2014/main" id="{0A9B8658-6A08-43AE-90A6-6DC58EE90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4">
              <a:extLst>
                <a:ext uri="{FF2B5EF4-FFF2-40B4-BE49-F238E27FC236}">
                  <a16:creationId xmlns:a16="http://schemas.microsoft.com/office/drawing/2014/main" id="{0E09D33C-4BEF-4E3D-9D05-7C3E204AE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5">
              <a:extLst>
                <a:ext uri="{FF2B5EF4-FFF2-40B4-BE49-F238E27FC236}">
                  <a16:creationId xmlns:a16="http://schemas.microsoft.com/office/drawing/2014/main" id="{BC144127-0703-4638-BA33-F27F2746E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6">
              <a:extLst>
                <a:ext uri="{FF2B5EF4-FFF2-40B4-BE49-F238E27FC236}">
                  <a16:creationId xmlns:a16="http://schemas.microsoft.com/office/drawing/2014/main" id="{34BA113B-51FC-4ACC-B554-442D601386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7">
              <a:extLst>
                <a:ext uri="{FF2B5EF4-FFF2-40B4-BE49-F238E27FC236}">
                  <a16:creationId xmlns:a16="http://schemas.microsoft.com/office/drawing/2014/main" id="{185614A2-022E-4370-8387-439F35108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8">
              <a:extLst>
                <a:ext uri="{FF2B5EF4-FFF2-40B4-BE49-F238E27FC236}">
                  <a16:creationId xmlns:a16="http://schemas.microsoft.com/office/drawing/2014/main" id="{655F15B6-A731-4942-9BF5-E84042263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9">
              <a:extLst>
                <a:ext uri="{FF2B5EF4-FFF2-40B4-BE49-F238E27FC236}">
                  <a16:creationId xmlns:a16="http://schemas.microsoft.com/office/drawing/2014/main" id="{2637AC00-EDD0-4AB2-BB46-92261D4CF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20">
              <a:extLst>
                <a:ext uri="{FF2B5EF4-FFF2-40B4-BE49-F238E27FC236}">
                  <a16:creationId xmlns:a16="http://schemas.microsoft.com/office/drawing/2014/main" id="{49CA14E2-2ACD-4C73-B26C-17681580F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21">
              <a:extLst>
                <a:ext uri="{FF2B5EF4-FFF2-40B4-BE49-F238E27FC236}">
                  <a16:creationId xmlns:a16="http://schemas.microsoft.com/office/drawing/2014/main" id="{7BE7C3D8-CC9A-43FB-938C-8125D25B1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22">
              <a:extLst>
                <a:ext uri="{FF2B5EF4-FFF2-40B4-BE49-F238E27FC236}">
                  <a16:creationId xmlns:a16="http://schemas.microsoft.com/office/drawing/2014/main" id="{41ECB971-ADF8-48CB-A78C-166DDF6D9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23">
              <a:extLst>
                <a:ext uri="{FF2B5EF4-FFF2-40B4-BE49-F238E27FC236}">
                  <a16:creationId xmlns:a16="http://schemas.microsoft.com/office/drawing/2014/main" id="{2B8D398E-DB17-415A-B93E-DA60EE00E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24">
              <a:extLst>
                <a:ext uri="{FF2B5EF4-FFF2-40B4-BE49-F238E27FC236}">
                  <a16:creationId xmlns:a16="http://schemas.microsoft.com/office/drawing/2014/main" id="{0A2B49D3-85EC-4DEA-BBB9-0CE7A2D16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25">
              <a:extLst>
                <a:ext uri="{FF2B5EF4-FFF2-40B4-BE49-F238E27FC236}">
                  <a16:creationId xmlns:a16="http://schemas.microsoft.com/office/drawing/2014/main" id="{E9F6B8E8-A133-4250-A247-BD827119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26">
              <a:extLst>
                <a:ext uri="{FF2B5EF4-FFF2-40B4-BE49-F238E27FC236}">
                  <a16:creationId xmlns:a16="http://schemas.microsoft.com/office/drawing/2014/main" id="{8C5D839A-A5A2-4B72-80E4-ADB4F2F47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27">
              <a:extLst>
                <a:ext uri="{FF2B5EF4-FFF2-40B4-BE49-F238E27FC236}">
                  <a16:creationId xmlns:a16="http://schemas.microsoft.com/office/drawing/2014/main" id="{1E66DD74-C5E3-4762-8F37-C7981591E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28">
              <a:extLst>
                <a:ext uri="{FF2B5EF4-FFF2-40B4-BE49-F238E27FC236}">
                  <a16:creationId xmlns:a16="http://schemas.microsoft.com/office/drawing/2014/main" id="{42CBFCFF-60D3-49AD-8F8D-634480B7A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29">
              <a:extLst>
                <a:ext uri="{FF2B5EF4-FFF2-40B4-BE49-F238E27FC236}">
                  <a16:creationId xmlns:a16="http://schemas.microsoft.com/office/drawing/2014/main" id="{04E9448D-8796-4687-B7F3-B669D8284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30">
              <a:extLst>
                <a:ext uri="{FF2B5EF4-FFF2-40B4-BE49-F238E27FC236}">
                  <a16:creationId xmlns:a16="http://schemas.microsoft.com/office/drawing/2014/main" id="{C6D7D4E7-1C3B-488A-891B-B278DE0A0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31">
              <a:extLst>
                <a:ext uri="{FF2B5EF4-FFF2-40B4-BE49-F238E27FC236}">
                  <a16:creationId xmlns:a16="http://schemas.microsoft.com/office/drawing/2014/main" id="{9A361889-2948-4D64-8FF8-69586FC72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32">
              <a:extLst>
                <a:ext uri="{FF2B5EF4-FFF2-40B4-BE49-F238E27FC236}">
                  <a16:creationId xmlns:a16="http://schemas.microsoft.com/office/drawing/2014/main" id="{502D653C-475F-42DD-B57D-A91633AA7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E41F9AF-C366-462E-BCA3-AB9B3BB21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34">
              <a:extLst>
                <a:ext uri="{FF2B5EF4-FFF2-40B4-BE49-F238E27FC236}">
                  <a16:creationId xmlns:a16="http://schemas.microsoft.com/office/drawing/2014/main" id="{DE7FA82A-E66F-46F3-BE37-61D6BA9ED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35">
              <a:extLst>
                <a:ext uri="{FF2B5EF4-FFF2-40B4-BE49-F238E27FC236}">
                  <a16:creationId xmlns:a16="http://schemas.microsoft.com/office/drawing/2014/main" id="{10646D37-C2A3-4F20-8F6E-2D2A54B7C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36">
              <a:extLst>
                <a:ext uri="{FF2B5EF4-FFF2-40B4-BE49-F238E27FC236}">
                  <a16:creationId xmlns:a16="http://schemas.microsoft.com/office/drawing/2014/main" id="{F0B484D8-05F9-4BB7-97D5-FF4ED4BE2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37">
              <a:extLst>
                <a:ext uri="{FF2B5EF4-FFF2-40B4-BE49-F238E27FC236}">
                  <a16:creationId xmlns:a16="http://schemas.microsoft.com/office/drawing/2014/main" id="{03F14E50-F3C1-4EFB-9251-BDEF30E05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38">
              <a:extLst>
                <a:ext uri="{FF2B5EF4-FFF2-40B4-BE49-F238E27FC236}">
                  <a16:creationId xmlns:a16="http://schemas.microsoft.com/office/drawing/2014/main" id="{B96CF9CA-5C40-428E-B9C1-CE897046B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39">
              <a:extLst>
                <a:ext uri="{FF2B5EF4-FFF2-40B4-BE49-F238E27FC236}">
                  <a16:creationId xmlns:a16="http://schemas.microsoft.com/office/drawing/2014/main" id="{9C38B4E1-B1E5-4C84-AA06-E00827331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40">
              <a:extLst>
                <a:ext uri="{FF2B5EF4-FFF2-40B4-BE49-F238E27FC236}">
                  <a16:creationId xmlns:a16="http://schemas.microsoft.com/office/drawing/2014/main" id="{05D173AA-5B2D-4244-8430-44CD01EDA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41">
              <a:extLst>
                <a:ext uri="{FF2B5EF4-FFF2-40B4-BE49-F238E27FC236}">
                  <a16:creationId xmlns:a16="http://schemas.microsoft.com/office/drawing/2014/main" id="{82D98822-894A-496C-B32F-06DB6014D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42">
              <a:extLst>
                <a:ext uri="{FF2B5EF4-FFF2-40B4-BE49-F238E27FC236}">
                  <a16:creationId xmlns:a16="http://schemas.microsoft.com/office/drawing/2014/main" id="{1B432746-B63F-4BF0-871B-B482FFADAC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43">
              <a:extLst>
                <a:ext uri="{FF2B5EF4-FFF2-40B4-BE49-F238E27FC236}">
                  <a16:creationId xmlns:a16="http://schemas.microsoft.com/office/drawing/2014/main" id="{AFD61CC4-F10D-4243-8F2C-EDBEDC63B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44">
              <a:extLst>
                <a:ext uri="{FF2B5EF4-FFF2-40B4-BE49-F238E27FC236}">
                  <a16:creationId xmlns:a16="http://schemas.microsoft.com/office/drawing/2014/main" id="{A9D33800-5C44-4D40-A048-3A7A5D1D5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B0FE60E-0643-4AB3-B009-8B857A9B2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46">
              <a:extLst>
                <a:ext uri="{FF2B5EF4-FFF2-40B4-BE49-F238E27FC236}">
                  <a16:creationId xmlns:a16="http://schemas.microsoft.com/office/drawing/2014/main" id="{D4F681A9-E543-490E-8CD3-E87A823B6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47">
              <a:extLst>
                <a:ext uri="{FF2B5EF4-FFF2-40B4-BE49-F238E27FC236}">
                  <a16:creationId xmlns:a16="http://schemas.microsoft.com/office/drawing/2014/main" id="{49283399-4EE4-4FD7-B3F0-F0CD376A6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48">
              <a:extLst>
                <a:ext uri="{FF2B5EF4-FFF2-40B4-BE49-F238E27FC236}">
                  <a16:creationId xmlns:a16="http://schemas.microsoft.com/office/drawing/2014/main" id="{338C3E08-CA77-4D8D-8271-7B0D5DA54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49">
              <a:extLst>
                <a:ext uri="{FF2B5EF4-FFF2-40B4-BE49-F238E27FC236}">
                  <a16:creationId xmlns:a16="http://schemas.microsoft.com/office/drawing/2014/main" id="{BCEE46AD-ABD8-42D2-A88E-6C9B009BB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50">
              <a:extLst>
                <a:ext uri="{FF2B5EF4-FFF2-40B4-BE49-F238E27FC236}">
                  <a16:creationId xmlns:a16="http://schemas.microsoft.com/office/drawing/2014/main" id="{76F66B20-4D5D-49D7-A33A-46749A156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51">
              <a:extLst>
                <a:ext uri="{FF2B5EF4-FFF2-40B4-BE49-F238E27FC236}">
                  <a16:creationId xmlns:a16="http://schemas.microsoft.com/office/drawing/2014/main" id="{3246E8BC-BF6E-4E1B-B6DE-7834CE5CA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52">
              <a:extLst>
                <a:ext uri="{FF2B5EF4-FFF2-40B4-BE49-F238E27FC236}">
                  <a16:creationId xmlns:a16="http://schemas.microsoft.com/office/drawing/2014/main" id="{D61636B0-9E03-4DDB-956A-57929A4DA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53">
              <a:extLst>
                <a:ext uri="{FF2B5EF4-FFF2-40B4-BE49-F238E27FC236}">
                  <a16:creationId xmlns:a16="http://schemas.microsoft.com/office/drawing/2014/main" id="{150D2B7B-FD5D-4108-8637-D69673762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54">
              <a:extLst>
                <a:ext uri="{FF2B5EF4-FFF2-40B4-BE49-F238E27FC236}">
                  <a16:creationId xmlns:a16="http://schemas.microsoft.com/office/drawing/2014/main" id="{0A56D9FF-4177-416F-A8A5-B8C8B33CE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55">
              <a:extLst>
                <a:ext uri="{FF2B5EF4-FFF2-40B4-BE49-F238E27FC236}">
                  <a16:creationId xmlns:a16="http://schemas.microsoft.com/office/drawing/2014/main" id="{E7FFBC9E-D28A-4C56-8489-77CBC051C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56">
              <a:extLst>
                <a:ext uri="{FF2B5EF4-FFF2-40B4-BE49-F238E27FC236}">
                  <a16:creationId xmlns:a16="http://schemas.microsoft.com/office/drawing/2014/main" id="{9D33B26A-F967-4863-AC3C-9972CD4D0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57">
              <a:extLst>
                <a:ext uri="{FF2B5EF4-FFF2-40B4-BE49-F238E27FC236}">
                  <a16:creationId xmlns:a16="http://schemas.microsoft.com/office/drawing/2014/main" id="{73ECA63D-D3C2-460B-A352-58A4B0718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58">
              <a:extLst>
                <a:ext uri="{FF2B5EF4-FFF2-40B4-BE49-F238E27FC236}">
                  <a16:creationId xmlns:a16="http://schemas.microsoft.com/office/drawing/2014/main" id="{E6108A80-2A55-473F-8197-E21F1A2A2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6718" y="2249487"/>
            <a:ext cx="4558840" cy="3541714"/>
          </a:xfrm>
        </p:spPr>
        <p:txBody>
          <a:bodyPr>
            <a:normAutofit/>
          </a:bodyPr>
          <a:lstStyle/>
          <a:p>
            <a:r>
              <a:rPr lang="en-US"/>
              <a:t>Total Supply: 10 billion. 9 billion locked in liquidity pools for stability, 1 billion burned for value.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A4BA62A-90C3-46AC-ABF1-DB389760F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4002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8308F883-1FF9-4FB4-B09D-354C5819A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247AA389-59A7-40B9-9A8D-BD7594E8B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7522" y="618518"/>
            <a:ext cx="4538035" cy="1478570"/>
          </a:xfrm>
        </p:spPr>
        <p:txBody>
          <a:bodyPr>
            <a:normAutofit/>
          </a:bodyPr>
          <a:lstStyle/>
          <a:p>
            <a:r>
              <a:t>Tokenomics</a:t>
            </a:r>
          </a:p>
        </p:txBody>
      </p:sp>
      <p:pic>
        <p:nvPicPr>
          <p:cNvPr id="5" name="Picture 4" descr="A 3D pattern of ring shapes connected by lines">
            <a:extLst>
              <a:ext uri="{FF2B5EF4-FFF2-40B4-BE49-F238E27FC236}">
                <a16:creationId xmlns:a16="http://schemas.microsoft.com/office/drawing/2014/main" id="{D3F731B1-17DC-DA0C-EFCE-6D8CB07978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81" r="52103"/>
          <a:stretch/>
        </p:blipFill>
        <p:spPr>
          <a:xfrm>
            <a:off x="-4197" y="10"/>
            <a:ext cx="3476686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99BB957-1ECA-4DD2-AF2D-84C4D94B6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728807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116985-07B6-4432-A7C6-129152D1B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3FF5C267-0D36-47E2-AF2A-8ADDA0A0C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AC0A8A87-09EE-4153-ACBA-34BCD738F1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28845CA-636E-4D43-982F-60A69EBC5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46E2981B-3779-4C07-B094-022D36D78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CF68AF7A-09BB-405A-97E2-54B636424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B0B046C9-B134-4B2D-A72D-EE8726713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7BDCF20A-0928-4450-A706-38EC67A436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0A9B8658-6A08-43AE-90A6-6DC58EE90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0E09D33C-4BEF-4E3D-9D05-7C3E204AE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BC144127-0703-4638-BA33-F27F2746E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34BA113B-51FC-4ACC-B554-442D601386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185614A2-022E-4370-8387-439F35108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655F15B6-A731-4942-9BF5-E84042263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2637AC00-EDD0-4AB2-BB46-92261D4CF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49CA14E2-2ACD-4C73-B26C-17681580F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7BE7C3D8-CC9A-43FB-938C-8125D25B1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41ECB971-ADF8-48CB-A78C-166DDF6D9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2B8D398E-DB17-415A-B93E-DA60EE00E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0A2B49D3-85EC-4DEA-BBB9-0CE7A2D16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E9F6B8E8-A133-4250-A247-BD827119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8C5D839A-A5A2-4B72-80E4-ADB4F2F47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1E66DD74-C5E3-4762-8F37-C7981591E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42CBFCFF-60D3-49AD-8F8D-634480B7A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04E9448D-8796-4687-B7F3-B669D8284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C6D7D4E7-1C3B-488A-891B-B278DE0A0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9A361889-2948-4D64-8FF8-69586FC72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502D653C-475F-42DD-B57D-A91633AA7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E41F9AF-C366-462E-BCA3-AB9B3BB21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DE7FA82A-E66F-46F3-BE37-61D6BA9ED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10646D37-C2A3-4F20-8F6E-2D2A54B7C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F0B484D8-05F9-4BB7-97D5-FF4ED4BE2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03F14E50-F3C1-4EFB-9251-BDEF30E05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B96CF9CA-5C40-428E-B9C1-CE897046B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9C38B4E1-B1E5-4C84-AA06-E00827331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05D173AA-5B2D-4244-8430-44CD01EDA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82D98822-894A-496C-B32F-06DB6014D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1B432746-B63F-4BF0-871B-B482FFADAC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AFD61CC4-F10D-4243-8F2C-EDBEDC63B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A9D33800-5C44-4D40-A048-3A7A5D1D5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B0FE60E-0643-4AB3-B009-8B857A9B2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D4F681A9-E543-490E-8CD3-E87A823B6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49283399-4EE4-4FD7-B3F0-F0CD376A6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338C3E08-CA77-4D8D-8271-7B0D5DA54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BCEE46AD-ABD8-42D2-A88E-6C9B009BB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76F66B20-4D5D-49D7-A33A-46749A156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3246E8BC-BF6E-4E1B-B6DE-7834CE5CA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D61636B0-9E03-4DDB-956A-57929A4DA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150D2B7B-FD5D-4108-8637-D69673762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0A56D9FF-4177-416F-A8A5-B8C8B33CE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E7FFBC9E-D28A-4C56-8489-77CBC051C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9D33B26A-F967-4863-AC3C-9972CD4D0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73ECA63D-D3C2-460B-A352-58A4B0718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E6108A80-2A55-473F-8197-E21F1A2A2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6718" y="2249487"/>
            <a:ext cx="4558840" cy="3541714"/>
          </a:xfrm>
        </p:spPr>
        <p:txBody>
          <a:bodyPr>
            <a:normAutofit/>
          </a:bodyPr>
          <a:lstStyle/>
          <a:p>
            <a:r>
              <a:t>SWH ensures a balanced economy with a strategic token distribution, fostering growth and sustainability.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CA4BA62A-90C3-46AC-ABF1-DB389760F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4002" cy="6858001"/>
            <a:chOff x="0" y="-1"/>
            <a:chExt cx="12192003" cy="6858001"/>
          </a:xfrm>
        </p:grpSpPr>
        <p:sp useBgFill="1">
          <p:nvSpPr>
            <p:cNvPr id="73" name="Rectangle 72">
              <a:extLst>
                <a:ext uri="{FF2B5EF4-FFF2-40B4-BE49-F238E27FC236}">
                  <a16:creationId xmlns:a16="http://schemas.microsoft.com/office/drawing/2014/main" id="{8308F883-1FF9-4FB4-B09D-354C5819A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Picture 2">
              <a:extLst>
                <a:ext uri="{FF2B5EF4-FFF2-40B4-BE49-F238E27FC236}">
                  <a16:creationId xmlns:a16="http://schemas.microsoft.com/office/drawing/2014/main" id="{247AA389-59A7-40B9-9A8D-BD7594E8B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7522" y="618518"/>
            <a:ext cx="4538035" cy="1478570"/>
          </a:xfrm>
        </p:spPr>
        <p:txBody>
          <a:bodyPr>
            <a:normAutofit/>
          </a:bodyPr>
          <a:lstStyle/>
          <a:p>
            <a:r>
              <a:t>Roadmap</a:t>
            </a:r>
          </a:p>
        </p:txBody>
      </p:sp>
      <p:pic>
        <p:nvPicPr>
          <p:cNvPr id="5" name="Picture 4" descr="Empty racing track with sunlight">
            <a:extLst>
              <a:ext uri="{FF2B5EF4-FFF2-40B4-BE49-F238E27FC236}">
                <a16:creationId xmlns:a16="http://schemas.microsoft.com/office/drawing/2014/main" id="{DEFD4295-C6AB-B026-654A-DF6543A1AC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468" r="21692" b="-1"/>
          <a:stretch/>
        </p:blipFill>
        <p:spPr>
          <a:xfrm>
            <a:off x="-4197" y="10"/>
            <a:ext cx="3476686" cy="6857990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799BB957-1ECA-4DD2-AF2D-84C4D94B6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728807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0116985-07B6-4432-A7C6-129152D1B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3FF5C267-0D36-47E2-AF2A-8ADDA0A0C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">
              <a:extLst>
                <a:ext uri="{FF2B5EF4-FFF2-40B4-BE49-F238E27FC236}">
                  <a16:creationId xmlns:a16="http://schemas.microsoft.com/office/drawing/2014/main" id="{AC0A8A87-09EE-4153-ACBA-34BCD738F1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28845CA-636E-4D43-982F-60A69EBC5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9">
              <a:extLst>
                <a:ext uri="{FF2B5EF4-FFF2-40B4-BE49-F238E27FC236}">
                  <a16:creationId xmlns:a16="http://schemas.microsoft.com/office/drawing/2014/main" id="{46E2981B-3779-4C07-B094-022D36D78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0">
              <a:extLst>
                <a:ext uri="{FF2B5EF4-FFF2-40B4-BE49-F238E27FC236}">
                  <a16:creationId xmlns:a16="http://schemas.microsoft.com/office/drawing/2014/main" id="{CF68AF7A-09BB-405A-97E2-54B636424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1">
              <a:extLst>
                <a:ext uri="{FF2B5EF4-FFF2-40B4-BE49-F238E27FC236}">
                  <a16:creationId xmlns:a16="http://schemas.microsoft.com/office/drawing/2014/main" id="{B0B046C9-B134-4B2D-A72D-EE8726713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2">
              <a:extLst>
                <a:ext uri="{FF2B5EF4-FFF2-40B4-BE49-F238E27FC236}">
                  <a16:creationId xmlns:a16="http://schemas.microsoft.com/office/drawing/2014/main" id="{7BDCF20A-0928-4450-A706-38EC67A436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3">
              <a:extLst>
                <a:ext uri="{FF2B5EF4-FFF2-40B4-BE49-F238E27FC236}">
                  <a16:creationId xmlns:a16="http://schemas.microsoft.com/office/drawing/2014/main" id="{0A9B8658-6A08-43AE-90A6-6DC58EE90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4">
              <a:extLst>
                <a:ext uri="{FF2B5EF4-FFF2-40B4-BE49-F238E27FC236}">
                  <a16:creationId xmlns:a16="http://schemas.microsoft.com/office/drawing/2014/main" id="{0E09D33C-4BEF-4E3D-9D05-7C3E204AE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5">
              <a:extLst>
                <a:ext uri="{FF2B5EF4-FFF2-40B4-BE49-F238E27FC236}">
                  <a16:creationId xmlns:a16="http://schemas.microsoft.com/office/drawing/2014/main" id="{BC144127-0703-4638-BA33-F27F2746E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6">
              <a:extLst>
                <a:ext uri="{FF2B5EF4-FFF2-40B4-BE49-F238E27FC236}">
                  <a16:creationId xmlns:a16="http://schemas.microsoft.com/office/drawing/2014/main" id="{34BA113B-51FC-4ACC-B554-442D601386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7">
              <a:extLst>
                <a:ext uri="{FF2B5EF4-FFF2-40B4-BE49-F238E27FC236}">
                  <a16:creationId xmlns:a16="http://schemas.microsoft.com/office/drawing/2014/main" id="{185614A2-022E-4370-8387-439F35108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8">
              <a:extLst>
                <a:ext uri="{FF2B5EF4-FFF2-40B4-BE49-F238E27FC236}">
                  <a16:creationId xmlns:a16="http://schemas.microsoft.com/office/drawing/2014/main" id="{655F15B6-A731-4942-9BF5-E84042263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9">
              <a:extLst>
                <a:ext uri="{FF2B5EF4-FFF2-40B4-BE49-F238E27FC236}">
                  <a16:creationId xmlns:a16="http://schemas.microsoft.com/office/drawing/2014/main" id="{2637AC00-EDD0-4AB2-BB46-92261D4CF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20">
              <a:extLst>
                <a:ext uri="{FF2B5EF4-FFF2-40B4-BE49-F238E27FC236}">
                  <a16:creationId xmlns:a16="http://schemas.microsoft.com/office/drawing/2014/main" id="{49CA14E2-2ACD-4C73-B26C-17681580F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21">
              <a:extLst>
                <a:ext uri="{FF2B5EF4-FFF2-40B4-BE49-F238E27FC236}">
                  <a16:creationId xmlns:a16="http://schemas.microsoft.com/office/drawing/2014/main" id="{7BE7C3D8-CC9A-43FB-938C-8125D25B1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22">
              <a:extLst>
                <a:ext uri="{FF2B5EF4-FFF2-40B4-BE49-F238E27FC236}">
                  <a16:creationId xmlns:a16="http://schemas.microsoft.com/office/drawing/2014/main" id="{41ECB971-ADF8-48CB-A78C-166DDF6D9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23">
              <a:extLst>
                <a:ext uri="{FF2B5EF4-FFF2-40B4-BE49-F238E27FC236}">
                  <a16:creationId xmlns:a16="http://schemas.microsoft.com/office/drawing/2014/main" id="{2B8D398E-DB17-415A-B93E-DA60EE00E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24">
              <a:extLst>
                <a:ext uri="{FF2B5EF4-FFF2-40B4-BE49-F238E27FC236}">
                  <a16:creationId xmlns:a16="http://schemas.microsoft.com/office/drawing/2014/main" id="{0A2B49D3-85EC-4DEA-BBB9-0CE7A2D16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25">
              <a:extLst>
                <a:ext uri="{FF2B5EF4-FFF2-40B4-BE49-F238E27FC236}">
                  <a16:creationId xmlns:a16="http://schemas.microsoft.com/office/drawing/2014/main" id="{E9F6B8E8-A133-4250-A247-BD827119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26">
              <a:extLst>
                <a:ext uri="{FF2B5EF4-FFF2-40B4-BE49-F238E27FC236}">
                  <a16:creationId xmlns:a16="http://schemas.microsoft.com/office/drawing/2014/main" id="{8C5D839A-A5A2-4B72-80E4-ADB4F2F47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27">
              <a:extLst>
                <a:ext uri="{FF2B5EF4-FFF2-40B4-BE49-F238E27FC236}">
                  <a16:creationId xmlns:a16="http://schemas.microsoft.com/office/drawing/2014/main" id="{1E66DD74-C5E3-4762-8F37-C7981591E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28">
              <a:extLst>
                <a:ext uri="{FF2B5EF4-FFF2-40B4-BE49-F238E27FC236}">
                  <a16:creationId xmlns:a16="http://schemas.microsoft.com/office/drawing/2014/main" id="{42CBFCFF-60D3-49AD-8F8D-634480B7A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29">
              <a:extLst>
                <a:ext uri="{FF2B5EF4-FFF2-40B4-BE49-F238E27FC236}">
                  <a16:creationId xmlns:a16="http://schemas.microsoft.com/office/drawing/2014/main" id="{04E9448D-8796-4687-B7F3-B669D8284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30">
              <a:extLst>
                <a:ext uri="{FF2B5EF4-FFF2-40B4-BE49-F238E27FC236}">
                  <a16:creationId xmlns:a16="http://schemas.microsoft.com/office/drawing/2014/main" id="{C6D7D4E7-1C3B-488A-891B-B278DE0A0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31">
              <a:extLst>
                <a:ext uri="{FF2B5EF4-FFF2-40B4-BE49-F238E27FC236}">
                  <a16:creationId xmlns:a16="http://schemas.microsoft.com/office/drawing/2014/main" id="{9A361889-2948-4D64-8FF8-69586FC72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32">
              <a:extLst>
                <a:ext uri="{FF2B5EF4-FFF2-40B4-BE49-F238E27FC236}">
                  <a16:creationId xmlns:a16="http://schemas.microsoft.com/office/drawing/2014/main" id="{502D653C-475F-42DD-B57D-A91633AA7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E41F9AF-C366-462E-BCA3-AB9B3BB21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34">
              <a:extLst>
                <a:ext uri="{FF2B5EF4-FFF2-40B4-BE49-F238E27FC236}">
                  <a16:creationId xmlns:a16="http://schemas.microsoft.com/office/drawing/2014/main" id="{DE7FA82A-E66F-46F3-BE37-61D6BA9ED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35">
              <a:extLst>
                <a:ext uri="{FF2B5EF4-FFF2-40B4-BE49-F238E27FC236}">
                  <a16:creationId xmlns:a16="http://schemas.microsoft.com/office/drawing/2014/main" id="{10646D37-C2A3-4F20-8F6E-2D2A54B7C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36">
              <a:extLst>
                <a:ext uri="{FF2B5EF4-FFF2-40B4-BE49-F238E27FC236}">
                  <a16:creationId xmlns:a16="http://schemas.microsoft.com/office/drawing/2014/main" id="{F0B484D8-05F9-4BB7-97D5-FF4ED4BE2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37">
              <a:extLst>
                <a:ext uri="{FF2B5EF4-FFF2-40B4-BE49-F238E27FC236}">
                  <a16:creationId xmlns:a16="http://schemas.microsoft.com/office/drawing/2014/main" id="{03F14E50-F3C1-4EFB-9251-BDEF30E05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38">
              <a:extLst>
                <a:ext uri="{FF2B5EF4-FFF2-40B4-BE49-F238E27FC236}">
                  <a16:creationId xmlns:a16="http://schemas.microsoft.com/office/drawing/2014/main" id="{B96CF9CA-5C40-428E-B9C1-CE897046B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39">
              <a:extLst>
                <a:ext uri="{FF2B5EF4-FFF2-40B4-BE49-F238E27FC236}">
                  <a16:creationId xmlns:a16="http://schemas.microsoft.com/office/drawing/2014/main" id="{9C38B4E1-B1E5-4C84-AA06-E00827331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40">
              <a:extLst>
                <a:ext uri="{FF2B5EF4-FFF2-40B4-BE49-F238E27FC236}">
                  <a16:creationId xmlns:a16="http://schemas.microsoft.com/office/drawing/2014/main" id="{05D173AA-5B2D-4244-8430-44CD01EDA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41">
              <a:extLst>
                <a:ext uri="{FF2B5EF4-FFF2-40B4-BE49-F238E27FC236}">
                  <a16:creationId xmlns:a16="http://schemas.microsoft.com/office/drawing/2014/main" id="{82D98822-894A-496C-B32F-06DB6014D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42">
              <a:extLst>
                <a:ext uri="{FF2B5EF4-FFF2-40B4-BE49-F238E27FC236}">
                  <a16:creationId xmlns:a16="http://schemas.microsoft.com/office/drawing/2014/main" id="{1B432746-B63F-4BF0-871B-B482FFADAC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43">
              <a:extLst>
                <a:ext uri="{FF2B5EF4-FFF2-40B4-BE49-F238E27FC236}">
                  <a16:creationId xmlns:a16="http://schemas.microsoft.com/office/drawing/2014/main" id="{AFD61CC4-F10D-4243-8F2C-EDBEDC63B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44">
              <a:extLst>
                <a:ext uri="{FF2B5EF4-FFF2-40B4-BE49-F238E27FC236}">
                  <a16:creationId xmlns:a16="http://schemas.microsoft.com/office/drawing/2014/main" id="{A9D33800-5C44-4D40-A048-3A7A5D1D5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7B0FE60E-0643-4AB3-B009-8B857A9B2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46">
              <a:extLst>
                <a:ext uri="{FF2B5EF4-FFF2-40B4-BE49-F238E27FC236}">
                  <a16:creationId xmlns:a16="http://schemas.microsoft.com/office/drawing/2014/main" id="{D4F681A9-E543-490E-8CD3-E87A823B6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47">
              <a:extLst>
                <a:ext uri="{FF2B5EF4-FFF2-40B4-BE49-F238E27FC236}">
                  <a16:creationId xmlns:a16="http://schemas.microsoft.com/office/drawing/2014/main" id="{49283399-4EE4-4FD7-B3F0-F0CD376A6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48">
              <a:extLst>
                <a:ext uri="{FF2B5EF4-FFF2-40B4-BE49-F238E27FC236}">
                  <a16:creationId xmlns:a16="http://schemas.microsoft.com/office/drawing/2014/main" id="{338C3E08-CA77-4D8D-8271-7B0D5DA54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49">
              <a:extLst>
                <a:ext uri="{FF2B5EF4-FFF2-40B4-BE49-F238E27FC236}">
                  <a16:creationId xmlns:a16="http://schemas.microsoft.com/office/drawing/2014/main" id="{BCEE46AD-ABD8-42D2-A88E-6C9B009BB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50">
              <a:extLst>
                <a:ext uri="{FF2B5EF4-FFF2-40B4-BE49-F238E27FC236}">
                  <a16:creationId xmlns:a16="http://schemas.microsoft.com/office/drawing/2014/main" id="{76F66B20-4D5D-49D7-A33A-46749A156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51">
              <a:extLst>
                <a:ext uri="{FF2B5EF4-FFF2-40B4-BE49-F238E27FC236}">
                  <a16:creationId xmlns:a16="http://schemas.microsoft.com/office/drawing/2014/main" id="{3246E8BC-BF6E-4E1B-B6DE-7834CE5CA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52">
              <a:extLst>
                <a:ext uri="{FF2B5EF4-FFF2-40B4-BE49-F238E27FC236}">
                  <a16:creationId xmlns:a16="http://schemas.microsoft.com/office/drawing/2014/main" id="{D61636B0-9E03-4DDB-956A-57929A4DA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53">
              <a:extLst>
                <a:ext uri="{FF2B5EF4-FFF2-40B4-BE49-F238E27FC236}">
                  <a16:creationId xmlns:a16="http://schemas.microsoft.com/office/drawing/2014/main" id="{150D2B7B-FD5D-4108-8637-D69673762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54">
              <a:extLst>
                <a:ext uri="{FF2B5EF4-FFF2-40B4-BE49-F238E27FC236}">
                  <a16:creationId xmlns:a16="http://schemas.microsoft.com/office/drawing/2014/main" id="{0A56D9FF-4177-416F-A8A5-B8C8B33CE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55">
              <a:extLst>
                <a:ext uri="{FF2B5EF4-FFF2-40B4-BE49-F238E27FC236}">
                  <a16:creationId xmlns:a16="http://schemas.microsoft.com/office/drawing/2014/main" id="{E7FFBC9E-D28A-4C56-8489-77CBC051C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56">
              <a:extLst>
                <a:ext uri="{FF2B5EF4-FFF2-40B4-BE49-F238E27FC236}">
                  <a16:creationId xmlns:a16="http://schemas.microsoft.com/office/drawing/2014/main" id="{9D33B26A-F967-4863-AC3C-9972CD4D0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57">
              <a:extLst>
                <a:ext uri="{FF2B5EF4-FFF2-40B4-BE49-F238E27FC236}">
                  <a16:creationId xmlns:a16="http://schemas.microsoft.com/office/drawing/2014/main" id="{73ECA63D-D3C2-460B-A352-58A4B0718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58">
              <a:extLst>
                <a:ext uri="{FF2B5EF4-FFF2-40B4-BE49-F238E27FC236}">
                  <a16:creationId xmlns:a16="http://schemas.microsoft.com/office/drawing/2014/main" id="{E6108A80-2A55-473F-8197-E21F1A2A2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6718" y="2249487"/>
            <a:ext cx="4558840" cy="3541714"/>
          </a:xfrm>
        </p:spPr>
        <p:txBody>
          <a:bodyPr>
            <a:normAutofit/>
          </a:bodyPr>
          <a:lstStyle/>
          <a:p>
            <a:r>
              <a:t>From token launch to major exchange listings and NFT integration, SWH is set for strategic deployment and ecosystem development.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CA4BA62A-90C3-46AC-ABF1-DB389760F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4002" cy="6858001"/>
            <a:chOff x="0" y="-1"/>
            <a:chExt cx="12192003" cy="6858001"/>
          </a:xfrm>
        </p:grpSpPr>
        <p:sp useBgFill="1">
          <p:nvSpPr>
            <p:cNvPr id="70" name="Rectangle 69">
              <a:extLst>
                <a:ext uri="{FF2B5EF4-FFF2-40B4-BE49-F238E27FC236}">
                  <a16:creationId xmlns:a16="http://schemas.microsoft.com/office/drawing/2014/main" id="{8308F883-1FF9-4FB4-B09D-354C5819A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247AA389-59A7-40B9-9A8D-BD7594E8B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7522" y="618518"/>
            <a:ext cx="4538035" cy="1478570"/>
          </a:xfrm>
        </p:spPr>
        <p:txBody>
          <a:bodyPr>
            <a:normAutofit/>
          </a:bodyPr>
          <a:lstStyle/>
          <a:p>
            <a:r>
              <a:rPr lang="en-US" sz="3300"/>
              <a:t>Legal and Regulatory Considerations</a:t>
            </a:r>
          </a:p>
        </p:txBody>
      </p:sp>
      <p:pic>
        <p:nvPicPr>
          <p:cNvPr id="71" name="Picture 70" descr="Many question marks on black background">
            <a:extLst>
              <a:ext uri="{FF2B5EF4-FFF2-40B4-BE49-F238E27FC236}">
                <a16:creationId xmlns:a16="http://schemas.microsoft.com/office/drawing/2014/main" id="{1440097F-C7AE-72CA-83DA-90C55F3A89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05" r="3371" b="2"/>
          <a:stretch/>
        </p:blipFill>
        <p:spPr>
          <a:xfrm>
            <a:off x="-4197" y="10"/>
            <a:ext cx="3476686" cy="6857990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799BB957-1ECA-4DD2-AF2D-84C4D94B6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1728807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0116985-07B6-4432-A7C6-129152D1B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3FF5C267-0D36-47E2-AF2A-8ADDA0A0C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AC0A8A87-09EE-4153-ACBA-34BCD738F1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28845CA-636E-4D43-982F-60A69EBC5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46E2981B-3779-4C07-B094-022D36D78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CF68AF7A-09BB-405A-97E2-54B6364247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B0B046C9-B134-4B2D-A72D-EE8726713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2">
              <a:extLst>
                <a:ext uri="{FF2B5EF4-FFF2-40B4-BE49-F238E27FC236}">
                  <a16:creationId xmlns:a16="http://schemas.microsoft.com/office/drawing/2014/main" id="{7BDCF20A-0928-4450-A706-38EC67A436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3">
              <a:extLst>
                <a:ext uri="{FF2B5EF4-FFF2-40B4-BE49-F238E27FC236}">
                  <a16:creationId xmlns:a16="http://schemas.microsoft.com/office/drawing/2014/main" id="{0A9B8658-6A08-43AE-90A6-6DC58EE90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4">
              <a:extLst>
                <a:ext uri="{FF2B5EF4-FFF2-40B4-BE49-F238E27FC236}">
                  <a16:creationId xmlns:a16="http://schemas.microsoft.com/office/drawing/2014/main" id="{0E09D33C-4BEF-4E3D-9D05-7C3E204AE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5">
              <a:extLst>
                <a:ext uri="{FF2B5EF4-FFF2-40B4-BE49-F238E27FC236}">
                  <a16:creationId xmlns:a16="http://schemas.microsoft.com/office/drawing/2014/main" id="{BC144127-0703-4638-BA33-F27F2746E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6">
              <a:extLst>
                <a:ext uri="{FF2B5EF4-FFF2-40B4-BE49-F238E27FC236}">
                  <a16:creationId xmlns:a16="http://schemas.microsoft.com/office/drawing/2014/main" id="{34BA113B-51FC-4ACC-B554-442D601386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7">
              <a:extLst>
                <a:ext uri="{FF2B5EF4-FFF2-40B4-BE49-F238E27FC236}">
                  <a16:creationId xmlns:a16="http://schemas.microsoft.com/office/drawing/2014/main" id="{185614A2-022E-4370-8387-439F35108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8">
              <a:extLst>
                <a:ext uri="{FF2B5EF4-FFF2-40B4-BE49-F238E27FC236}">
                  <a16:creationId xmlns:a16="http://schemas.microsoft.com/office/drawing/2014/main" id="{655F15B6-A731-4942-9BF5-E84042263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9">
              <a:extLst>
                <a:ext uri="{FF2B5EF4-FFF2-40B4-BE49-F238E27FC236}">
                  <a16:creationId xmlns:a16="http://schemas.microsoft.com/office/drawing/2014/main" id="{2637AC00-EDD0-4AB2-BB46-92261D4CF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20">
              <a:extLst>
                <a:ext uri="{FF2B5EF4-FFF2-40B4-BE49-F238E27FC236}">
                  <a16:creationId xmlns:a16="http://schemas.microsoft.com/office/drawing/2014/main" id="{49CA14E2-2ACD-4C73-B26C-17681580F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21">
              <a:extLst>
                <a:ext uri="{FF2B5EF4-FFF2-40B4-BE49-F238E27FC236}">
                  <a16:creationId xmlns:a16="http://schemas.microsoft.com/office/drawing/2014/main" id="{7BE7C3D8-CC9A-43FB-938C-8125D25B1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22">
              <a:extLst>
                <a:ext uri="{FF2B5EF4-FFF2-40B4-BE49-F238E27FC236}">
                  <a16:creationId xmlns:a16="http://schemas.microsoft.com/office/drawing/2014/main" id="{41ECB971-ADF8-48CB-A78C-166DDF6D9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23">
              <a:extLst>
                <a:ext uri="{FF2B5EF4-FFF2-40B4-BE49-F238E27FC236}">
                  <a16:creationId xmlns:a16="http://schemas.microsoft.com/office/drawing/2014/main" id="{2B8D398E-DB17-415A-B93E-DA60EE00E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24">
              <a:extLst>
                <a:ext uri="{FF2B5EF4-FFF2-40B4-BE49-F238E27FC236}">
                  <a16:creationId xmlns:a16="http://schemas.microsoft.com/office/drawing/2014/main" id="{0A2B49D3-85EC-4DEA-BBB9-0CE7A2D16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25">
              <a:extLst>
                <a:ext uri="{FF2B5EF4-FFF2-40B4-BE49-F238E27FC236}">
                  <a16:creationId xmlns:a16="http://schemas.microsoft.com/office/drawing/2014/main" id="{E9F6B8E8-A133-4250-A247-BD827119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26">
              <a:extLst>
                <a:ext uri="{FF2B5EF4-FFF2-40B4-BE49-F238E27FC236}">
                  <a16:creationId xmlns:a16="http://schemas.microsoft.com/office/drawing/2014/main" id="{8C5D839A-A5A2-4B72-80E4-ADB4F2F47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27">
              <a:extLst>
                <a:ext uri="{FF2B5EF4-FFF2-40B4-BE49-F238E27FC236}">
                  <a16:creationId xmlns:a16="http://schemas.microsoft.com/office/drawing/2014/main" id="{1E66DD74-C5E3-4762-8F37-C7981591E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28">
              <a:extLst>
                <a:ext uri="{FF2B5EF4-FFF2-40B4-BE49-F238E27FC236}">
                  <a16:creationId xmlns:a16="http://schemas.microsoft.com/office/drawing/2014/main" id="{42CBFCFF-60D3-49AD-8F8D-634480B7A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29">
              <a:extLst>
                <a:ext uri="{FF2B5EF4-FFF2-40B4-BE49-F238E27FC236}">
                  <a16:creationId xmlns:a16="http://schemas.microsoft.com/office/drawing/2014/main" id="{04E9448D-8796-4687-B7F3-B669D8284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30">
              <a:extLst>
                <a:ext uri="{FF2B5EF4-FFF2-40B4-BE49-F238E27FC236}">
                  <a16:creationId xmlns:a16="http://schemas.microsoft.com/office/drawing/2014/main" id="{C6D7D4E7-1C3B-488A-891B-B278DE0A0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31">
              <a:extLst>
                <a:ext uri="{FF2B5EF4-FFF2-40B4-BE49-F238E27FC236}">
                  <a16:creationId xmlns:a16="http://schemas.microsoft.com/office/drawing/2014/main" id="{9A361889-2948-4D64-8FF8-69586FC72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32">
              <a:extLst>
                <a:ext uri="{FF2B5EF4-FFF2-40B4-BE49-F238E27FC236}">
                  <a16:creationId xmlns:a16="http://schemas.microsoft.com/office/drawing/2014/main" id="{502D653C-475F-42DD-B57D-A91633AA7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E41F9AF-C366-462E-BCA3-AB9B3BB21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34">
              <a:extLst>
                <a:ext uri="{FF2B5EF4-FFF2-40B4-BE49-F238E27FC236}">
                  <a16:creationId xmlns:a16="http://schemas.microsoft.com/office/drawing/2014/main" id="{DE7FA82A-E66F-46F3-BE37-61D6BA9ED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35">
              <a:extLst>
                <a:ext uri="{FF2B5EF4-FFF2-40B4-BE49-F238E27FC236}">
                  <a16:creationId xmlns:a16="http://schemas.microsoft.com/office/drawing/2014/main" id="{10646D37-C2A3-4F20-8F6E-2D2A54B7C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36">
              <a:extLst>
                <a:ext uri="{FF2B5EF4-FFF2-40B4-BE49-F238E27FC236}">
                  <a16:creationId xmlns:a16="http://schemas.microsoft.com/office/drawing/2014/main" id="{F0B484D8-05F9-4BB7-97D5-FF4ED4BE2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37">
              <a:extLst>
                <a:ext uri="{FF2B5EF4-FFF2-40B4-BE49-F238E27FC236}">
                  <a16:creationId xmlns:a16="http://schemas.microsoft.com/office/drawing/2014/main" id="{03F14E50-F3C1-4EFB-9251-BDEF30E05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38">
              <a:extLst>
                <a:ext uri="{FF2B5EF4-FFF2-40B4-BE49-F238E27FC236}">
                  <a16:creationId xmlns:a16="http://schemas.microsoft.com/office/drawing/2014/main" id="{B96CF9CA-5C40-428E-B9C1-CE897046B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39">
              <a:extLst>
                <a:ext uri="{FF2B5EF4-FFF2-40B4-BE49-F238E27FC236}">
                  <a16:creationId xmlns:a16="http://schemas.microsoft.com/office/drawing/2014/main" id="{9C38B4E1-B1E5-4C84-AA06-E00827331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40">
              <a:extLst>
                <a:ext uri="{FF2B5EF4-FFF2-40B4-BE49-F238E27FC236}">
                  <a16:creationId xmlns:a16="http://schemas.microsoft.com/office/drawing/2014/main" id="{05D173AA-5B2D-4244-8430-44CD01EDA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41">
              <a:extLst>
                <a:ext uri="{FF2B5EF4-FFF2-40B4-BE49-F238E27FC236}">
                  <a16:creationId xmlns:a16="http://schemas.microsoft.com/office/drawing/2014/main" id="{82D98822-894A-496C-B32F-06DB6014D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42">
              <a:extLst>
                <a:ext uri="{FF2B5EF4-FFF2-40B4-BE49-F238E27FC236}">
                  <a16:creationId xmlns:a16="http://schemas.microsoft.com/office/drawing/2014/main" id="{1B432746-B63F-4BF0-871B-B482FFADAC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43">
              <a:extLst>
                <a:ext uri="{FF2B5EF4-FFF2-40B4-BE49-F238E27FC236}">
                  <a16:creationId xmlns:a16="http://schemas.microsoft.com/office/drawing/2014/main" id="{AFD61CC4-F10D-4243-8F2C-EDBEDC63B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44">
              <a:extLst>
                <a:ext uri="{FF2B5EF4-FFF2-40B4-BE49-F238E27FC236}">
                  <a16:creationId xmlns:a16="http://schemas.microsoft.com/office/drawing/2014/main" id="{A9D33800-5C44-4D40-A048-3A7A5D1D5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7B0FE60E-0643-4AB3-B009-8B857A9B2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46">
              <a:extLst>
                <a:ext uri="{FF2B5EF4-FFF2-40B4-BE49-F238E27FC236}">
                  <a16:creationId xmlns:a16="http://schemas.microsoft.com/office/drawing/2014/main" id="{D4F681A9-E543-490E-8CD3-E87A823B6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47">
              <a:extLst>
                <a:ext uri="{FF2B5EF4-FFF2-40B4-BE49-F238E27FC236}">
                  <a16:creationId xmlns:a16="http://schemas.microsoft.com/office/drawing/2014/main" id="{49283399-4EE4-4FD7-B3F0-F0CD376A6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48">
              <a:extLst>
                <a:ext uri="{FF2B5EF4-FFF2-40B4-BE49-F238E27FC236}">
                  <a16:creationId xmlns:a16="http://schemas.microsoft.com/office/drawing/2014/main" id="{338C3E08-CA77-4D8D-8271-7B0D5DA54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49">
              <a:extLst>
                <a:ext uri="{FF2B5EF4-FFF2-40B4-BE49-F238E27FC236}">
                  <a16:creationId xmlns:a16="http://schemas.microsoft.com/office/drawing/2014/main" id="{BCEE46AD-ABD8-42D2-A88E-6C9B009BB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50">
              <a:extLst>
                <a:ext uri="{FF2B5EF4-FFF2-40B4-BE49-F238E27FC236}">
                  <a16:creationId xmlns:a16="http://schemas.microsoft.com/office/drawing/2014/main" id="{76F66B20-4D5D-49D7-A33A-46749A156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51">
              <a:extLst>
                <a:ext uri="{FF2B5EF4-FFF2-40B4-BE49-F238E27FC236}">
                  <a16:creationId xmlns:a16="http://schemas.microsoft.com/office/drawing/2014/main" id="{3246E8BC-BF6E-4E1B-B6DE-7834CE5CA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52">
              <a:extLst>
                <a:ext uri="{FF2B5EF4-FFF2-40B4-BE49-F238E27FC236}">
                  <a16:creationId xmlns:a16="http://schemas.microsoft.com/office/drawing/2014/main" id="{D61636B0-9E03-4DDB-956A-57929A4DA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53">
              <a:extLst>
                <a:ext uri="{FF2B5EF4-FFF2-40B4-BE49-F238E27FC236}">
                  <a16:creationId xmlns:a16="http://schemas.microsoft.com/office/drawing/2014/main" id="{150D2B7B-FD5D-4108-8637-D69673762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54">
              <a:extLst>
                <a:ext uri="{FF2B5EF4-FFF2-40B4-BE49-F238E27FC236}">
                  <a16:creationId xmlns:a16="http://schemas.microsoft.com/office/drawing/2014/main" id="{0A56D9FF-4177-416F-A8A5-B8C8B33CE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55">
              <a:extLst>
                <a:ext uri="{FF2B5EF4-FFF2-40B4-BE49-F238E27FC236}">
                  <a16:creationId xmlns:a16="http://schemas.microsoft.com/office/drawing/2014/main" id="{E7FFBC9E-D28A-4C56-8489-77CBC051C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56">
              <a:extLst>
                <a:ext uri="{FF2B5EF4-FFF2-40B4-BE49-F238E27FC236}">
                  <a16:creationId xmlns:a16="http://schemas.microsoft.com/office/drawing/2014/main" id="{9D33B26A-F967-4863-AC3C-9972CD4D0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57">
              <a:extLst>
                <a:ext uri="{FF2B5EF4-FFF2-40B4-BE49-F238E27FC236}">
                  <a16:creationId xmlns:a16="http://schemas.microsoft.com/office/drawing/2014/main" id="{73ECA63D-D3C2-460B-A352-58A4B0718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58">
              <a:extLst>
                <a:ext uri="{FF2B5EF4-FFF2-40B4-BE49-F238E27FC236}">
                  <a16:creationId xmlns:a16="http://schemas.microsoft.com/office/drawing/2014/main" id="{E6108A80-2A55-473F-8197-E21F1A2A2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6718" y="2249487"/>
            <a:ext cx="4558840" cy="3541714"/>
          </a:xfrm>
        </p:spPr>
        <p:txBody>
          <a:bodyPr>
            <a:normAutofit/>
          </a:bodyPr>
          <a:lstStyle/>
          <a:p>
            <a:r>
              <a:rPr lang="en-US"/>
              <a:t>SWH adheres to legal standards and is prepared to navigate the evolving regulatory landscape of digital currencies.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{10971F74-BBB9-A74E-8D65-2AA38614423E}tf10001122</Template>
  <TotalTime>4</TotalTime>
  <Words>245</Words>
  <Application>Microsoft Macintosh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Tw Cen MT</vt:lpstr>
      <vt:lpstr>Circuit</vt:lpstr>
      <vt:lpstr>SimbaWifHat (SWH)</vt:lpstr>
      <vt:lpstr>Agenda</vt:lpstr>
      <vt:lpstr>Abstract</vt:lpstr>
      <vt:lpstr>Introduction</vt:lpstr>
      <vt:lpstr>Market Analysis</vt:lpstr>
      <vt:lpstr>Technical Specifications</vt:lpstr>
      <vt:lpstr>Tokenomics</vt:lpstr>
      <vt:lpstr>Roadmap</vt:lpstr>
      <vt:lpstr>Legal and Regulatory Considerations</vt:lpstr>
      <vt:lpstr>Conclusion</vt:lpstr>
      <vt:lpstr>Contact Information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SimbaWifHat (SWH)</dc:title>
  <dc:subject/>
  <dc:creator/>
  <cp:keywords/>
  <dc:description>generated using python-pptx</dc:description>
  <cp:lastModifiedBy>Moman Warraich</cp:lastModifiedBy>
  <cp:revision>3</cp:revision>
  <dcterms:created xsi:type="dcterms:W3CDTF">2013-01-27T09:14:16Z</dcterms:created>
  <dcterms:modified xsi:type="dcterms:W3CDTF">2024-03-22T20:58:58Z</dcterms:modified>
  <cp:category/>
</cp:coreProperties>
</file>